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notesMasterIdLst>
    <p:notesMasterId r:id="rId2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1B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061204"/>
            <a:ext cx="9144000" cy="822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0"/>
            <a:ext cx="82296" cy="514350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754880" y="-1645920"/>
            <a:ext cx="5943600" cy="5943600"/>
          </a:xfrm>
          <a:prstGeom prst="ellipse">
            <a:avLst/>
          </a:prstGeom>
          <a:solidFill>
            <a:srgbClr val="1B2A4A">
              <a:alpha val="45000"/>
            </a:srgbClr>
          </a:solidFill>
          <a:ln w="12700">
            <a:solidFill>
              <a:srgbClr val="1B2A4A">
                <a:alpha val="45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303520" y="-1097280"/>
            <a:ext cx="4114800" cy="4114800"/>
          </a:xfrm>
          <a:prstGeom prst="ellipse">
            <a:avLst/>
          </a:prstGeom>
          <a:solidFill>
            <a:srgbClr val="132036">
              <a:alpha val="60000"/>
            </a:srgbClr>
          </a:solidFill>
          <a:ln w="12700">
            <a:solidFill>
              <a:srgbClr val="132036">
                <a:alpha val="60000"/>
              </a:srgbClr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777240"/>
            <a:ext cx="822960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200" b="1" spc="100" kern="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BLOCK ROCKET</a:t>
            </a:r>
            <a:endParaRPr lang="en-US" sz="6200" dirty="0"/>
          </a:p>
        </p:txBody>
      </p:sp>
      <p:sp>
        <p:nvSpPr>
          <p:cNvPr id="8" name="Text 6"/>
          <p:cNvSpPr/>
          <p:nvPr/>
        </p:nvSpPr>
        <p:spPr>
          <a:xfrm>
            <a:off x="502920" y="1755648"/>
            <a:ext cx="822960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200" b="1" spc="100" kern="0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LAUNCH PAD</a:t>
            </a:r>
            <a:endParaRPr lang="en-US" sz="6200" dirty="0"/>
          </a:p>
        </p:txBody>
      </p:sp>
      <p:sp>
        <p:nvSpPr>
          <p:cNvPr id="9" name="Shape 7"/>
          <p:cNvSpPr/>
          <p:nvPr/>
        </p:nvSpPr>
        <p:spPr>
          <a:xfrm>
            <a:off x="502920" y="2880360"/>
            <a:ext cx="4572000" cy="4572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02920" y="3017520"/>
            <a:ext cx="6400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spc="500" kern="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ASSEMBLY GUIDE  ·  Techtelligence- Elecfreaks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02920" y="3749040"/>
            <a:ext cx="2194560" cy="658368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502920" y="3749040"/>
            <a:ext cx="219456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0D1B2E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54 STEPS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12064"/>
            <a:ext cx="9144000" cy="4572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47472" y="73152"/>
            <a:ext cx="5943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spc="300" kern="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ASSEMBLY STEPS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583680" y="73152"/>
            <a:ext cx="2286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20 – 22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0" y="4754880"/>
            <a:ext cx="9144000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0" y="4791456"/>
            <a:ext cx="9144000" cy="35204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47472" y="480974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BLOCK ROCKET LAUNCH PAD  ·  Techtelligence- Elecfreaks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7315200" y="4809744"/>
            <a:ext cx="1554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/ 18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47472" y="658368"/>
            <a:ext cx="8449056" cy="25603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6583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PROGRESS: 44% COMPLETE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47472" y="658368"/>
            <a:ext cx="3717585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6012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4" name="Image 0" descr="/sessions/modest-charming-ptolemy/mnt/outputs/assembly_images/img_03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452" y="1601869"/>
            <a:ext cx="2788920" cy="1971766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96012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96012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205740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20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3086100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9" name="Image 1" descr="/sessions/modest-charming-ptolemy/mnt/outputs/assembly_images/img_002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540" y="1601869"/>
            <a:ext cx="2788920" cy="1971766"/>
          </a:xfrm>
          <a:prstGeom prst="rect">
            <a:avLst/>
          </a:prstGeom>
        </p:spPr>
      </p:pic>
      <p:sp>
        <p:nvSpPr>
          <p:cNvPr id="20" name="Shape 16"/>
          <p:cNvSpPr/>
          <p:nvPr/>
        </p:nvSpPr>
        <p:spPr>
          <a:xfrm>
            <a:off x="3086100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3086100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3195828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21</a:t>
            </a:r>
            <a:endParaRPr lang="en-US" sz="1100" dirty="0"/>
          </a:p>
        </p:txBody>
      </p:sp>
      <p:sp>
        <p:nvSpPr>
          <p:cNvPr id="23" name="Shape 19"/>
          <p:cNvSpPr/>
          <p:nvPr/>
        </p:nvSpPr>
        <p:spPr>
          <a:xfrm>
            <a:off x="6076188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24" name="Image 2" descr="/sessions/modest-charming-ptolemy/mnt/outputs/assembly_images/img_028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28" y="1601869"/>
            <a:ext cx="2788920" cy="1971766"/>
          </a:xfrm>
          <a:prstGeom prst="rect">
            <a:avLst/>
          </a:prstGeom>
        </p:spPr>
      </p:pic>
      <p:sp>
        <p:nvSpPr>
          <p:cNvPr id="25" name="Shape 20"/>
          <p:cNvSpPr/>
          <p:nvPr/>
        </p:nvSpPr>
        <p:spPr>
          <a:xfrm>
            <a:off x="6076188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6" name="Shape 21"/>
          <p:cNvSpPr/>
          <p:nvPr/>
        </p:nvSpPr>
        <p:spPr>
          <a:xfrm>
            <a:off x="6076188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7" name="Text 22"/>
          <p:cNvSpPr/>
          <p:nvPr/>
        </p:nvSpPr>
        <p:spPr>
          <a:xfrm>
            <a:off x="6185916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22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12064"/>
            <a:ext cx="9144000" cy="4572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47472" y="73152"/>
            <a:ext cx="5943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spc="300" kern="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ASSEMBLY STEPS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583680" y="73152"/>
            <a:ext cx="2286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23 – 25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0" y="4754880"/>
            <a:ext cx="9144000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0" y="4791456"/>
            <a:ext cx="9144000" cy="35204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47472" y="480974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BLOCK ROCKET LAUNCH PAD  ·  Techtelligence- Elecfreaks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7315200" y="4809744"/>
            <a:ext cx="1554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 / 18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47472" y="658368"/>
            <a:ext cx="8449056" cy="25603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6583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PROGRESS: 50% COMPLETE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47472" y="658368"/>
            <a:ext cx="4224528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6012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4" name="Image 0" descr="/sessions/modest-charming-ptolemy/mnt/outputs/assembly_images/img_05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452" y="1601869"/>
            <a:ext cx="2788920" cy="1971766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96012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96012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205740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23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3086100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9" name="Image 1" descr="/sessions/modest-charming-ptolemy/mnt/outputs/assembly_images/img_013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540" y="1601869"/>
            <a:ext cx="2788920" cy="1971766"/>
          </a:xfrm>
          <a:prstGeom prst="rect">
            <a:avLst/>
          </a:prstGeom>
        </p:spPr>
      </p:pic>
      <p:sp>
        <p:nvSpPr>
          <p:cNvPr id="20" name="Shape 16"/>
          <p:cNvSpPr/>
          <p:nvPr/>
        </p:nvSpPr>
        <p:spPr>
          <a:xfrm>
            <a:off x="3086100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3086100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3195828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24</a:t>
            </a:r>
            <a:endParaRPr lang="en-US" sz="1100" dirty="0"/>
          </a:p>
        </p:txBody>
      </p:sp>
      <p:sp>
        <p:nvSpPr>
          <p:cNvPr id="23" name="Shape 19"/>
          <p:cNvSpPr/>
          <p:nvPr/>
        </p:nvSpPr>
        <p:spPr>
          <a:xfrm>
            <a:off x="6076188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24" name="Image 2" descr="/sessions/modest-charming-ptolemy/mnt/outputs/assembly_images/img_029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28" y="1601869"/>
            <a:ext cx="2788920" cy="1971766"/>
          </a:xfrm>
          <a:prstGeom prst="rect">
            <a:avLst/>
          </a:prstGeom>
        </p:spPr>
      </p:pic>
      <p:sp>
        <p:nvSpPr>
          <p:cNvPr id="25" name="Shape 20"/>
          <p:cNvSpPr/>
          <p:nvPr/>
        </p:nvSpPr>
        <p:spPr>
          <a:xfrm>
            <a:off x="6076188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6" name="Shape 21"/>
          <p:cNvSpPr/>
          <p:nvPr/>
        </p:nvSpPr>
        <p:spPr>
          <a:xfrm>
            <a:off x="6076188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7" name="Text 22"/>
          <p:cNvSpPr/>
          <p:nvPr/>
        </p:nvSpPr>
        <p:spPr>
          <a:xfrm>
            <a:off x="6185916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25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12064"/>
            <a:ext cx="9144000" cy="4572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47472" y="73152"/>
            <a:ext cx="5943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spc="300" kern="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ASSEMBLY STEPS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583680" y="73152"/>
            <a:ext cx="2286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26 – 28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0" y="4754880"/>
            <a:ext cx="9144000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0" y="4791456"/>
            <a:ext cx="9144000" cy="35204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47472" y="480974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BLOCK ROCKET LAUNCH PAD  ·  Techtelligence- Elecfreaks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7315200" y="4809744"/>
            <a:ext cx="1554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/ 18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47472" y="658368"/>
            <a:ext cx="8449056" cy="25603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6583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PROGRESS: 56% COMPLETE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47472" y="658368"/>
            <a:ext cx="4731471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6012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4" name="Image 0" descr="/sessions/modest-charming-ptolemy/mnt/outputs/assembly_images/img_05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452" y="1601869"/>
            <a:ext cx="2788920" cy="1971766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96012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96012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205740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26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3086100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9" name="Image 1" descr="/sessions/modest-charming-ptolemy/mnt/outputs/assembly_images/img_016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540" y="1601869"/>
            <a:ext cx="2788920" cy="1971766"/>
          </a:xfrm>
          <a:prstGeom prst="rect">
            <a:avLst/>
          </a:prstGeom>
        </p:spPr>
      </p:pic>
      <p:sp>
        <p:nvSpPr>
          <p:cNvPr id="20" name="Shape 16"/>
          <p:cNvSpPr/>
          <p:nvPr/>
        </p:nvSpPr>
        <p:spPr>
          <a:xfrm>
            <a:off x="3086100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3086100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3195828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27</a:t>
            </a:r>
            <a:endParaRPr lang="en-US" sz="1100" dirty="0"/>
          </a:p>
        </p:txBody>
      </p:sp>
      <p:sp>
        <p:nvSpPr>
          <p:cNvPr id="23" name="Shape 19"/>
          <p:cNvSpPr/>
          <p:nvPr/>
        </p:nvSpPr>
        <p:spPr>
          <a:xfrm>
            <a:off x="6076188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24" name="Image 2" descr="/sessions/modest-charming-ptolemy/mnt/outputs/assembly_images/img_04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28" y="1601869"/>
            <a:ext cx="2788920" cy="1971766"/>
          </a:xfrm>
          <a:prstGeom prst="rect">
            <a:avLst/>
          </a:prstGeom>
        </p:spPr>
      </p:pic>
      <p:sp>
        <p:nvSpPr>
          <p:cNvPr id="25" name="Shape 20"/>
          <p:cNvSpPr/>
          <p:nvPr/>
        </p:nvSpPr>
        <p:spPr>
          <a:xfrm>
            <a:off x="6076188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6" name="Shape 21"/>
          <p:cNvSpPr/>
          <p:nvPr/>
        </p:nvSpPr>
        <p:spPr>
          <a:xfrm>
            <a:off x="6076188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7" name="Text 22"/>
          <p:cNvSpPr/>
          <p:nvPr/>
        </p:nvSpPr>
        <p:spPr>
          <a:xfrm>
            <a:off x="6185916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28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12064"/>
            <a:ext cx="9144000" cy="4572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47472" y="73152"/>
            <a:ext cx="5943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spc="300" kern="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ASSEMBLY STEPS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583680" y="73152"/>
            <a:ext cx="2286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29 – 31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0" y="4754880"/>
            <a:ext cx="9144000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0" y="4791456"/>
            <a:ext cx="9144000" cy="35204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47472" y="480974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BLOCK ROCKET LAUNCH PAD  ·  Techtelligence- Elecfreaks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7315200" y="4809744"/>
            <a:ext cx="1554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/ 18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47472" y="658368"/>
            <a:ext cx="8449056" cy="25603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6583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PROGRESS: 61% COMPLETE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47472" y="658368"/>
            <a:ext cx="5153924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6012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4" name="Image 0" descr="/sessions/modest-charming-ptolemy/mnt/outputs/assembly_images/img_00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452" y="1601869"/>
            <a:ext cx="2788920" cy="1971766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96012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96012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205740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29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3086100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9" name="Image 1" descr="/sessions/modest-charming-ptolemy/mnt/outputs/assembly_images/img_03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540" y="1601869"/>
            <a:ext cx="2788920" cy="1971766"/>
          </a:xfrm>
          <a:prstGeom prst="rect">
            <a:avLst/>
          </a:prstGeom>
        </p:spPr>
      </p:pic>
      <p:sp>
        <p:nvSpPr>
          <p:cNvPr id="20" name="Shape 16"/>
          <p:cNvSpPr/>
          <p:nvPr/>
        </p:nvSpPr>
        <p:spPr>
          <a:xfrm>
            <a:off x="3086100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3086100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3195828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30</a:t>
            </a:r>
            <a:endParaRPr lang="en-US" sz="1100" dirty="0"/>
          </a:p>
        </p:txBody>
      </p:sp>
      <p:sp>
        <p:nvSpPr>
          <p:cNvPr id="23" name="Shape 19"/>
          <p:cNvSpPr/>
          <p:nvPr/>
        </p:nvSpPr>
        <p:spPr>
          <a:xfrm>
            <a:off x="6076188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24" name="Image 2" descr="/sessions/modest-charming-ptolemy/mnt/outputs/assembly_images/img_05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28" y="1601869"/>
            <a:ext cx="2788920" cy="1971766"/>
          </a:xfrm>
          <a:prstGeom prst="rect">
            <a:avLst/>
          </a:prstGeom>
        </p:spPr>
      </p:pic>
      <p:sp>
        <p:nvSpPr>
          <p:cNvPr id="25" name="Shape 20"/>
          <p:cNvSpPr/>
          <p:nvPr/>
        </p:nvSpPr>
        <p:spPr>
          <a:xfrm>
            <a:off x="6076188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6" name="Shape 21"/>
          <p:cNvSpPr/>
          <p:nvPr/>
        </p:nvSpPr>
        <p:spPr>
          <a:xfrm>
            <a:off x="6076188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7" name="Text 22"/>
          <p:cNvSpPr/>
          <p:nvPr/>
        </p:nvSpPr>
        <p:spPr>
          <a:xfrm>
            <a:off x="6185916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31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12064"/>
            <a:ext cx="9144000" cy="4572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47472" y="73152"/>
            <a:ext cx="5943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spc="300" kern="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ASSEMBLY STEPS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583680" y="73152"/>
            <a:ext cx="2286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32 – 34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0" y="4754880"/>
            <a:ext cx="9144000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0" y="4791456"/>
            <a:ext cx="9144000" cy="35204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47472" y="480974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BLOCK ROCKET LAUNCH PAD  ·  Techtelligence- Elecfreaks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7315200" y="4809744"/>
            <a:ext cx="1554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/ 18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47472" y="658368"/>
            <a:ext cx="8449056" cy="25603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6583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PROGRESS: 67% COMPLETE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47472" y="658368"/>
            <a:ext cx="5660868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6012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4" name="Image 0" descr="/sessions/modest-charming-ptolemy/mnt/outputs/assembly_images/img_01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452" y="1601869"/>
            <a:ext cx="2788920" cy="1971766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96012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96012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205740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32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3086100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9" name="Image 1" descr="/sessions/modest-charming-ptolemy/mnt/outputs/assembly_images/img_04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540" y="1601869"/>
            <a:ext cx="2788920" cy="1971766"/>
          </a:xfrm>
          <a:prstGeom prst="rect">
            <a:avLst/>
          </a:prstGeom>
        </p:spPr>
      </p:pic>
      <p:sp>
        <p:nvSpPr>
          <p:cNvPr id="20" name="Shape 16"/>
          <p:cNvSpPr/>
          <p:nvPr/>
        </p:nvSpPr>
        <p:spPr>
          <a:xfrm>
            <a:off x="3086100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3086100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3195828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33</a:t>
            </a:r>
            <a:endParaRPr lang="en-US" sz="1100" dirty="0"/>
          </a:p>
        </p:txBody>
      </p:sp>
      <p:sp>
        <p:nvSpPr>
          <p:cNvPr id="23" name="Shape 19"/>
          <p:cNvSpPr/>
          <p:nvPr/>
        </p:nvSpPr>
        <p:spPr>
          <a:xfrm>
            <a:off x="6076188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24" name="Image 2" descr="/sessions/modest-charming-ptolemy/mnt/outputs/assembly_images/img_003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28" y="1601869"/>
            <a:ext cx="2788920" cy="1971766"/>
          </a:xfrm>
          <a:prstGeom prst="rect">
            <a:avLst/>
          </a:prstGeom>
        </p:spPr>
      </p:pic>
      <p:sp>
        <p:nvSpPr>
          <p:cNvPr id="25" name="Shape 20"/>
          <p:cNvSpPr/>
          <p:nvPr/>
        </p:nvSpPr>
        <p:spPr>
          <a:xfrm>
            <a:off x="6076188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6" name="Shape 21"/>
          <p:cNvSpPr/>
          <p:nvPr/>
        </p:nvSpPr>
        <p:spPr>
          <a:xfrm>
            <a:off x="6076188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7" name="Text 22"/>
          <p:cNvSpPr/>
          <p:nvPr/>
        </p:nvSpPr>
        <p:spPr>
          <a:xfrm>
            <a:off x="6185916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34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12064"/>
            <a:ext cx="9144000" cy="4572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47472" y="73152"/>
            <a:ext cx="5943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spc="300" kern="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ASSEMBLY STEPS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583680" y="73152"/>
            <a:ext cx="2286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35 – 37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0" y="4754880"/>
            <a:ext cx="9144000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0" y="4791456"/>
            <a:ext cx="9144000" cy="35204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47472" y="480974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BLOCK ROCKET LAUNCH PAD  ·  Techtelligence- Elecfreaks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7315200" y="4809744"/>
            <a:ext cx="1554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 / 18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47472" y="658368"/>
            <a:ext cx="8449056" cy="25603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6583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PROGRESS: 72% COMPLETE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47472" y="658368"/>
            <a:ext cx="6083320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6012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4" name="Image 0" descr="/sessions/modest-charming-ptolemy/mnt/outputs/assembly_images/img_01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452" y="1601869"/>
            <a:ext cx="2788920" cy="1971766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96012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96012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205740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35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3086100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9" name="Image 1" descr="/sessions/modest-charming-ptolemy/mnt/outputs/assembly_images/img_045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540" y="1601869"/>
            <a:ext cx="2788920" cy="1971766"/>
          </a:xfrm>
          <a:prstGeom prst="rect">
            <a:avLst/>
          </a:prstGeom>
        </p:spPr>
      </p:pic>
      <p:sp>
        <p:nvSpPr>
          <p:cNvPr id="20" name="Shape 16"/>
          <p:cNvSpPr/>
          <p:nvPr/>
        </p:nvSpPr>
        <p:spPr>
          <a:xfrm>
            <a:off x="3086100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3086100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3195828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36</a:t>
            </a:r>
            <a:endParaRPr lang="en-US" sz="1100" dirty="0"/>
          </a:p>
        </p:txBody>
      </p:sp>
      <p:sp>
        <p:nvSpPr>
          <p:cNvPr id="23" name="Shape 19"/>
          <p:cNvSpPr/>
          <p:nvPr/>
        </p:nvSpPr>
        <p:spPr>
          <a:xfrm>
            <a:off x="6076188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24" name="Image 2" descr="/sessions/modest-charming-ptolemy/mnt/outputs/assembly_images/img_006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28" y="1601869"/>
            <a:ext cx="2788920" cy="1971766"/>
          </a:xfrm>
          <a:prstGeom prst="rect">
            <a:avLst/>
          </a:prstGeom>
        </p:spPr>
      </p:pic>
      <p:sp>
        <p:nvSpPr>
          <p:cNvPr id="25" name="Shape 20"/>
          <p:cNvSpPr/>
          <p:nvPr/>
        </p:nvSpPr>
        <p:spPr>
          <a:xfrm>
            <a:off x="6076188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6" name="Shape 21"/>
          <p:cNvSpPr/>
          <p:nvPr/>
        </p:nvSpPr>
        <p:spPr>
          <a:xfrm>
            <a:off x="6076188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7" name="Text 22"/>
          <p:cNvSpPr/>
          <p:nvPr/>
        </p:nvSpPr>
        <p:spPr>
          <a:xfrm>
            <a:off x="6185916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37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12064"/>
            <a:ext cx="9144000" cy="4572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47472" y="73152"/>
            <a:ext cx="5943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spc="300" kern="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ASSEMBLY STEPS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583680" y="73152"/>
            <a:ext cx="2286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38 – 40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0" y="4754880"/>
            <a:ext cx="9144000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0" y="4791456"/>
            <a:ext cx="9144000" cy="35204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47472" y="480974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BLOCK ROCKET LAUNCH PAD  ·  Techtelligence- Elecfreaks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7315200" y="4809744"/>
            <a:ext cx="1554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 / 18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47472" y="658368"/>
            <a:ext cx="8449056" cy="25603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6583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PROGRESS: 78% COMPLETE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47472" y="658368"/>
            <a:ext cx="6590264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6012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4" name="Image 0" descr="/sessions/modest-charming-ptolemy/mnt/outputs/assembly_images/img_03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452" y="1601869"/>
            <a:ext cx="2788920" cy="1971766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96012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96012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205740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38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3086100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9" name="Image 1" descr="/sessions/modest-charming-ptolemy/mnt/outputs/assembly_images/img_057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540" y="1601869"/>
            <a:ext cx="2788920" cy="1971766"/>
          </a:xfrm>
          <a:prstGeom prst="rect">
            <a:avLst/>
          </a:prstGeom>
        </p:spPr>
      </p:pic>
      <p:sp>
        <p:nvSpPr>
          <p:cNvPr id="20" name="Shape 16"/>
          <p:cNvSpPr/>
          <p:nvPr/>
        </p:nvSpPr>
        <p:spPr>
          <a:xfrm>
            <a:off x="3086100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3086100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3195828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39</a:t>
            </a:r>
            <a:endParaRPr lang="en-US" sz="1100" dirty="0"/>
          </a:p>
        </p:txBody>
      </p:sp>
      <p:sp>
        <p:nvSpPr>
          <p:cNvPr id="23" name="Shape 19"/>
          <p:cNvSpPr/>
          <p:nvPr/>
        </p:nvSpPr>
        <p:spPr>
          <a:xfrm>
            <a:off x="6076188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24" name="Image 2" descr="/sessions/modest-charming-ptolemy/mnt/outputs/assembly_images/img_019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28" y="1601869"/>
            <a:ext cx="2788920" cy="1971766"/>
          </a:xfrm>
          <a:prstGeom prst="rect">
            <a:avLst/>
          </a:prstGeom>
        </p:spPr>
      </p:pic>
      <p:sp>
        <p:nvSpPr>
          <p:cNvPr id="25" name="Shape 20"/>
          <p:cNvSpPr/>
          <p:nvPr/>
        </p:nvSpPr>
        <p:spPr>
          <a:xfrm>
            <a:off x="6076188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6" name="Shape 21"/>
          <p:cNvSpPr/>
          <p:nvPr/>
        </p:nvSpPr>
        <p:spPr>
          <a:xfrm>
            <a:off x="6076188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7" name="Text 22"/>
          <p:cNvSpPr/>
          <p:nvPr/>
        </p:nvSpPr>
        <p:spPr>
          <a:xfrm>
            <a:off x="6185916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40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12064"/>
            <a:ext cx="9144000" cy="4572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47472" y="73152"/>
            <a:ext cx="5943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spc="300" kern="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ASSEMBLY STEPS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583680" y="73152"/>
            <a:ext cx="2286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41 – 43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0" y="4754880"/>
            <a:ext cx="9144000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0" y="4791456"/>
            <a:ext cx="9144000" cy="35204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47472" y="480974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BLOCK ROCKET LAUNCH PAD  ·  Techtelligence- Elecfreaks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7315200" y="4809744"/>
            <a:ext cx="1554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 / 18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47472" y="658368"/>
            <a:ext cx="8449056" cy="25603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6583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PROGRESS: 83% COMPLETE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47472" y="658368"/>
            <a:ext cx="7012716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6012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4" name="Image 0" descr="/sessions/modest-charming-ptolemy/mnt/outputs/assembly_images/img_04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452" y="1601869"/>
            <a:ext cx="2788920" cy="1971766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96012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96012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205740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41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3086100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9" name="Image 1" descr="/sessions/modest-charming-ptolemy/mnt/outputs/assembly_images/img_007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540" y="1601869"/>
            <a:ext cx="2788920" cy="1971766"/>
          </a:xfrm>
          <a:prstGeom prst="rect">
            <a:avLst/>
          </a:prstGeom>
        </p:spPr>
      </p:pic>
      <p:sp>
        <p:nvSpPr>
          <p:cNvPr id="20" name="Shape 16"/>
          <p:cNvSpPr/>
          <p:nvPr/>
        </p:nvSpPr>
        <p:spPr>
          <a:xfrm>
            <a:off x="3086100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3086100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3195828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42</a:t>
            </a:r>
            <a:endParaRPr lang="en-US" sz="1100" dirty="0"/>
          </a:p>
        </p:txBody>
      </p:sp>
      <p:sp>
        <p:nvSpPr>
          <p:cNvPr id="23" name="Shape 19"/>
          <p:cNvSpPr/>
          <p:nvPr/>
        </p:nvSpPr>
        <p:spPr>
          <a:xfrm>
            <a:off x="6076188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24" name="Image 2" descr="/sessions/modest-charming-ptolemy/mnt/outputs/assembly_images/img_03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28" y="1601869"/>
            <a:ext cx="2788920" cy="1971766"/>
          </a:xfrm>
          <a:prstGeom prst="rect">
            <a:avLst/>
          </a:prstGeom>
        </p:spPr>
      </p:pic>
      <p:sp>
        <p:nvSpPr>
          <p:cNvPr id="25" name="Shape 20"/>
          <p:cNvSpPr/>
          <p:nvPr/>
        </p:nvSpPr>
        <p:spPr>
          <a:xfrm>
            <a:off x="6076188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6" name="Shape 21"/>
          <p:cNvSpPr/>
          <p:nvPr/>
        </p:nvSpPr>
        <p:spPr>
          <a:xfrm>
            <a:off x="6076188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7" name="Text 22"/>
          <p:cNvSpPr/>
          <p:nvPr/>
        </p:nvSpPr>
        <p:spPr>
          <a:xfrm>
            <a:off x="6185916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43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12064"/>
            <a:ext cx="9144000" cy="4572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47472" y="73152"/>
            <a:ext cx="5943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spc="300" kern="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ASSEMBLY STEPS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583680" y="73152"/>
            <a:ext cx="2286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44 – 46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0" y="4754880"/>
            <a:ext cx="9144000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0" y="4791456"/>
            <a:ext cx="9144000" cy="35204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47472" y="480974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BLOCK ROCKET LAUNCH PAD  ·  Techtelligence- Elecfreaks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7315200" y="4809744"/>
            <a:ext cx="1554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 / 18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47472" y="658368"/>
            <a:ext cx="8449056" cy="25603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6583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PROGRESS: 89% COMPLETE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47472" y="658368"/>
            <a:ext cx="7519660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6012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4" name="Image 0" descr="/sessions/modest-charming-ptolemy/mnt/outputs/assembly_images/img_05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452" y="1601869"/>
            <a:ext cx="2788920" cy="1971766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96012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96012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205740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44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3086100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9" name="Image 1" descr="/sessions/modest-charming-ptolemy/mnt/outputs/assembly_images/img_008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540" y="1601869"/>
            <a:ext cx="2788920" cy="1971766"/>
          </a:xfrm>
          <a:prstGeom prst="rect">
            <a:avLst/>
          </a:prstGeom>
        </p:spPr>
      </p:pic>
      <p:sp>
        <p:nvSpPr>
          <p:cNvPr id="20" name="Shape 16"/>
          <p:cNvSpPr/>
          <p:nvPr/>
        </p:nvSpPr>
        <p:spPr>
          <a:xfrm>
            <a:off x="3086100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3086100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3195828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45</a:t>
            </a:r>
            <a:endParaRPr lang="en-US" sz="1100" dirty="0"/>
          </a:p>
        </p:txBody>
      </p:sp>
      <p:sp>
        <p:nvSpPr>
          <p:cNvPr id="23" name="Shape 19"/>
          <p:cNvSpPr/>
          <p:nvPr/>
        </p:nvSpPr>
        <p:spPr>
          <a:xfrm>
            <a:off x="6076188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24" name="Image 2" descr="/sessions/modest-charming-ptolemy/mnt/outputs/assembly_images/img_035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28" y="1601869"/>
            <a:ext cx="2788920" cy="1971766"/>
          </a:xfrm>
          <a:prstGeom prst="rect">
            <a:avLst/>
          </a:prstGeom>
        </p:spPr>
      </p:pic>
      <p:sp>
        <p:nvSpPr>
          <p:cNvPr id="25" name="Shape 20"/>
          <p:cNvSpPr/>
          <p:nvPr/>
        </p:nvSpPr>
        <p:spPr>
          <a:xfrm>
            <a:off x="6076188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6" name="Shape 21"/>
          <p:cNvSpPr/>
          <p:nvPr/>
        </p:nvSpPr>
        <p:spPr>
          <a:xfrm>
            <a:off x="6076188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7" name="Text 22"/>
          <p:cNvSpPr/>
          <p:nvPr/>
        </p:nvSpPr>
        <p:spPr>
          <a:xfrm>
            <a:off x="6185916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46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12064"/>
            <a:ext cx="9144000" cy="4572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47472" y="73152"/>
            <a:ext cx="5943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spc="300" kern="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ASSEMBLY STEPS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583680" y="73152"/>
            <a:ext cx="2286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47 – 49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0" y="4754880"/>
            <a:ext cx="9144000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0" y="4791456"/>
            <a:ext cx="9144000" cy="35204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47472" y="480974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BLOCK ROCKET LAUNCH PAD  ·  Techtelligence- Elecfreaks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7315200" y="4809744"/>
            <a:ext cx="1554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 / 18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47472" y="658368"/>
            <a:ext cx="8449056" cy="25603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6583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PROGRESS: 94% COMPLETE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47472" y="658368"/>
            <a:ext cx="7942113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6012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4" name="Image 0" descr="/sessions/modest-charming-ptolemy/mnt/outputs/assembly_images/img_05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452" y="1601869"/>
            <a:ext cx="2788920" cy="1971766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96012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96012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205740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47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3086100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9" name="Image 1" descr="/sessions/modest-charming-ptolemy/mnt/outputs/assembly_images/img_02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540" y="1601869"/>
            <a:ext cx="2788920" cy="1971766"/>
          </a:xfrm>
          <a:prstGeom prst="rect">
            <a:avLst/>
          </a:prstGeom>
        </p:spPr>
      </p:pic>
      <p:sp>
        <p:nvSpPr>
          <p:cNvPr id="20" name="Shape 16"/>
          <p:cNvSpPr/>
          <p:nvPr/>
        </p:nvSpPr>
        <p:spPr>
          <a:xfrm>
            <a:off x="3086100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3086100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3195828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48</a:t>
            </a:r>
            <a:endParaRPr lang="en-US" sz="1100" dirty="0"/>
          </a:p>
        </p:txBody>
      </p:sp>
      <p:sp>
        <p:nvSpPr>
          <p:cNvPr id="23" name="Shape 19"/>
          <p:cNvSpPr/>
          <p:nvPr/>
        </p:nvSpPr>
        <p:spPr>
          <a:xfrm>
            <a:off x="6076188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24" name="Image 2" descr="/sessions/modest-charming-ptolemy/mnt/outputs/assembly_images/img_046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28" y="1601869"/>
            <a:ext cx="2788920" cy="1971766"/>
          </a:xfrm>
          <a:prstGeom prst="rect">
            <a:avLst/>
          </a:prstGeom>
        </p:spPr>
      </p:pic>
      <p:sp>
        <p:nvSpPr>
          <p:cNvPr id="25" name="Shape 20"/>
          <p:cNvSpPr/>
          <p:nvPr/>
        </p:nvSpPr>
        <p:spPr>
          <a:xfrm>
            <a:off x="6076188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6" name="Shape 21"/>
          <p:cNvSpPr/>
          <p:nvPr/>
        </p:nvSpPr>
        <p:spPr>
          <a:xfrm>
            <a:off x="6076188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7" name="Text 22"/>
          <p:cNvSpPr/>
          <p:nvPr/>
        </p:nvSpPr>
        <p:spPr>
          <a:xfrm>
            <a:off x="6185916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49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12064"/>
            <a:ext cx="9144000" cy="4572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47472" y="73152"/>
            <a:ext cx="5943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spc="300" kern="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DESIGN BRIEF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4754880"/>
            <a:ext cx="9144000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0" y="4791456"/>
            <a:ext cx="9144000" cy="35204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47472" y="480974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Techtelligence- Elecfreaks · BLOCK ROCKET LAUNCH PAD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347472" y="713232"/>
            <a:ext cx="8449056" cy="3858768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347472" y="713232"/>
            <a:ext cx="64008" cy="3858768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21792" y="868680"/>
            <a:ext cx="7863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spc="400" kern="0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OBJECTIVE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621792" y="1243584"/>
            <a:ext cx="786384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500" dirty="0">
                <a:solidFill>
                  <a:srgbClr val="E8ED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Based on the form and composition of existing rocket launchers, open discussion and rationalise the design of a block rocket launch pad.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621792" y="2084832"/>
            <a:ext cx="7863840" cy="27432"/>
          </a:xfrm>
          <a:prstGeom prst="rect">
            <a:avLst/>
          </a:prstGeom>
          <a:solidFill>
            <a:srgbClr val="2A4570"/>
          </a:solidFill>
          <a:ln w="12700">
            <a:solidFill>
              <a:srgbClr val="2A457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21792" y="2176272"/>
            <a:ext cx="7863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b="1" spc="400" kern="0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DESIGN PRINCIPLES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621792" y="2596896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01.  Structural Stability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3246120" y="2596896"/>
            <a:ext cx="5303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dirty="0">
                <a:solidFill>
                  <a:srgbClr val="E8ED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Rigid base frame with vertical tower supports and cross-bracing to withstand launch forces.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621792" y="3008376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02.  Modular Block Design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246120" y="3008376"/>
            <a:ext cx="5303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dirty="0">
                <a:solidFill>
                  <a:srgbClr val="E8ED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Block-based Techtelligence- Elecfreaks construction enables systematic assembly and easy reconfiguration.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621792" y="3419856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03.  Component Integration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3246120" y="3419856"/>
            <a:ext cx="5303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dirty="0">
                <a:solidFill>
                  <a:srgbClr val="E8ED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Precision pins, axles, and beams ensure accurate alignment across all sub-assemblies.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621792" y="3831336"/>
            <a:ext cx="25603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04.  Scalable Architecture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3246120" y="3831336"/>
            <a:ext cx="5303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dirty="0">
                <a:solidFill>
                  <a:srgbClr val="E8ED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Standardised connector grid allows the pad to be scaled up or adapted for different payloads.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12064"/>
            <a:ext cx="9144000" cy="4572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47472" y="73152"/>
            <a:ext cx="5943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spc="300" kern="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ASSEMBLY STEPS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583680" y="73152"/>
            <a:ext cx="2286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50 – 52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0" y="4754880"/>
            <a:ext cx="9144000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0" y="4791456"/>
            <a:ext cx="9144000" cy="35204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47472" y="480974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BLOCK ROCKET LAUNCH PAD  ·  Techtelligence- Elecfreaks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7315200" y="4809744"/>
            <a:ext cx="1554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 / 18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47472" y="658368"/>
            <a:ext cx="8449056" cy="25603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6583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PROGRESS: 100% COMPLETE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47472" y="658368"/>
            <a:ext cx="8449056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6012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4" name="Image 0" descr="/sessions/modest-charming-ptolemy/mnt/outputs/assembly_images/img_00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452" y="1601869"/>
            <a:ext cx="2788920" cy="1971766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96012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96012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205740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50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3086100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9" name="Image 1" descr="/sessions/modest-charming-ptolemy/mnt/outputs/assembly_images/img_033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540" y="1601869"/>
            <a:ext cx="2788920" cy="1971766"/>
          </a:xfrm>
          <a:prstGeom prst="rect">
            <a:avLst/>
          </a:prstGeom>
        </p:spPr>
      </p:pic>
      <p:sp>
        <p:nvSpPr>
          <p:cNvPr id="20" name="Shape 16"/>
          <p:cNvSpPr/>
          <p:nvPr/>
        </p:nvSpPr>
        <p:spPr>
          <a:xfrm>
            <a:off x="3086100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3086100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3195828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51</a:t>
            </a:r>
            <a:endParaRPr lang="en-US" sz="1100" dirty="0"/>
          </a:p>
        </p:txBody>
      </p:sp>
      <p:sp>
        <p:nvSpPr>
          <p:cNvPr id="23" name="Shape 19"/>
          <p:cNvSpPr/>
          <p:nvPr/>
        </p:nvSpPr>
        <p:spPr>
          <a:xfrm>
            <a:off x="6076188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24" name="Image 2" descr="/sessions/modest-charming-ptolemy/mnt/outputs/assembly_images/img_054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28" y="1601869"/>
            <a:ext cx="2788920" cy="1971766"/>
          </a:xfrm>
          <a:prstGeom prst="rect">
            <a:avLst/>
          </a:prstGeom>
        </p:spPr>
      </p:pic>
      <p:sp>
        <p:nvSpPr>
          <p:cNvPr id="25" name="Shape 20"/>
          <p:cNvSpPr/>
          <p:nvPr/>
        </p:nvSpPr>
        <p:spPr>
          <a:xfrm>
            <a:off x="6076188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6" name="Shape 21"/>
          <p:cNvSpPr/>
          <p:nvPr/>
        </p:nvSpPr>
        <p:spPr>
          <a:xfrm>
            <a:off x="6076188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7" name="Text 22"/>
          <p:cNvSpPr/>
          <p:nvPr/>
        </p:nvSpPr>
        <p:spPr>
          <a:xfrm>
            <a:off x="6185916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52</a:t>
            </a:r>
            <a:endParaRPr lang="en-US" sz="1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D1B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061204"/>
            <a:ext cx="9144000" cy="822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-1371600" y="2286000"/>
            <a:ext cx="4572000" cy="4572000"/>
          </a:xfrm>
          <a:prstGeom prst="ellipse">
            <a:avLst/>
          </a:prstGeom>
          <a:solidFill>
            <a:srgbClr val="1B2A4A">
              <a:alpha val="45000"/>
            </a:srgbClr>
          </a:solidFill>
          <a:ln w="12700">
            <a:solidFill>
              <a:srgbClr val="1B2A4A">
                <a:alpha val="45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400800" y="-457200"/>
            <a:ext cx="3657600" cy="3657600"/>
          </a:xfrm>
          <a:prstGeom prst="ellipse">
            <a:avLst/>
          </a:prstGeom>
          <a:solidFill>
            <a:srgbClr val="1B2A4A">
              <a:alpha val="40000"/>
            </a:srgbClr>
          </a:solidFill>
          <a:ln w="12700">
            <a:solidFill>
              <a:srgbClr val="1B2A4A">
                <a:alpha val="40000"/>
              </a:srgbClr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57200" y="1051560"/>
            <a:ext cx="8229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0" b="1" spc="500" kern="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ASSEMBLY</a:t>
            </a:r>
            <a:endParaRPr lang="en-US" sz="6400" dirty="0"/>
          </a:p>
        </p:txBody>
      </p:sp>
      <p:sp>
        <p:nvSpPr>
          <p:cNvPr id="7" name="Text 5"/>
          <p:cNvSpPr/>
          <p:nvPr/>
        </p:nvSpPr>
        <p:spPr>
          <a:xfrm>
            <a:off x="457200" y="2011680"/>
            <a:ext cx="8229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0" b="1" spc="500" kern="0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COMPLETE</a:t>
            </a:r>
            <a:endParaRPr lang="en-US" sz="6400" dirty="0"/>
          </a:p>
        </p:txBody>
      </p:sp>
      <p:sp>
        <p:nvSpPr>
          <p:cNvPr id="8" name="Shape 6"/>
          <p:cNvSpPr/>
          <p:nvPr/>
        </p:nvSpPr>
        <p:spPr>
          <a:xfrm>
            <a:off x="2286000" y="3108960"/>
            <a:ext cx="4572000" cy="4572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57200" y="324612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spc="300" kern="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54 STEPS  ·  BLOCK ROCKET LAUNCH PAD  ·  Techtelligence- Elecfreaks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1371600" y="3822192"/>
            <a:ext cx="2011680" cy="822960"/>
          </a:xfrm>
          <a:prstGeom prst="rect">
            <a:avLst/>
          </a:prstGeom>
          <a:solidFill>
            <a:srgbClr val="1B2A4A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1371600" y="3822192"/>
            <a:ext cx="2011680" cy="54864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371600" y="3877056"/>
            <a:ext cx="20116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54</a:t>
            </a:r>
            <a:endParaRPr lang="en-US" sz="2600" dirty="0"/>
          </a:p>
        </p:txBody>
      </p:sp>
      <p:sp>
        <p:nvSpPr>
          <p:cNvPr id="13" name="Text 11"/>
          <p:cNvSpPr/>
          <p:nvPr/>
        </p:nvSpPr>
        <p:spPr>
          <a:xfrm>
            <a:off x="1371600" y="4315968"/>
            <a:ext cx="20116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spc="200" kern="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 STEPS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4023360" y="3822192"/>
            <a:ext cx="2011680" cy="822960"/>
          </a:xfrm>
          <a:prstGeom prst="rect">
            <a:avLst/>
          </a:prstGeom>
          <a:solidFill>
            <a:srgbClr val="1B2A4A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4023360" y="3822192"/>
            <a:ext cx="2011680" cy="54864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023360" y="3877056"/>
            <a:ext cx="20116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18</a:t>
            </a:r>
            <a:endParaRPr lang="en-US" sz="2600" dirty="0"/>
          </a:p>
        </p:txBody>
      </p:sp>
      <p:sp>
        <p:nvSpPr>
          <p:cNvPr id="17" name="Text 15"/>
          <p:cNvSpPr/>
          <p:nvPr/>
        </p:nvSpPr>
        <p:spPr>
          <a:xfrm>
            <a:off x="4023360" y="4315968"/>
            <a:ext cx="20116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spc="200" kern="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SECTIONS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6675120" y="3822192"/>
            <a:ext cx="2011680" cy="822960"/>
          </a:xfrm>
          <a:prstGeom prst="rect">
            <a:avLst/>
          </a:prstGeom>
          <a:solidFill>
            <a:srgbClr val="1B2A4A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6675120" y="3822192"/>
            <a:ext cx="2011680" cy="54864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6675120" y="3877056"/>
            <a:ext cx="20116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100%</a:t>
            </a:r>
            <a:endParaRPr lang="en-US" sz="2600" dirty="0"/>
          </a:p>
        </p:txBody>
      </p:sp>
      <p:sp>
        <p:nvSpPr>
          <p:cNvPr id="21" name="Text 19"/>
          <p:cNvSpPr/>
          <p:nvPr/>
        </p:nvSpPr>
        <p:spPr>
          <a:xfrm>
            <a:off x="6675120" y="4315968"/>
            <a:ext cx="20116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spc="200" kern="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COMPLETE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12064"/>
            <a:ext cx="9144000" cy="4572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47472" y="73152"/>
            <a:ext cx="5943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spc="300" kern="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ASSEMBLY STEPS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583680" y="73152"/>
            <a:ext cx="2286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PARTS – 1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0" y="4754880"/>
            <a:ext cx="9144000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0" y="4791456"/>
            <a:ext cx="9144000" cy="35204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47472" y="480974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BLOCK ROCKET LAUNCH PAD  ·  Techtelligence- Elecfreaks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7315200" y="4809744"/>
            <a:ext cx="1554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/ 18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47472" y="658368"/>
            <a:ext cx="8449056" cy="25603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6583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PROGRESS: 6% COMPLETE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47472" y="658368"/>
            <a:ext cx="506943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6012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4" name="Image 0" descr="/sessions/modest-charming-ptolemy/mnt/outputs/assembly_images/img_02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452" y="1601869"/>
            <a:ext cx="2788920" cy="1971766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96012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96012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205740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PARTS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3086100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9" name="Image 1" descr="/sessions/modest-charming-ptolemy/mnt/outputs/assembly_images/img_024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540" y="1601869"/>
            <a:ext cx="2788920" cy="1971766"/>
          </a:xfrm>
          <a:prstGeom prst="rect">
            <a:avLst/>
          </a:prstGeom>
        </p:spPr>
      </p:pic>
      <p:sp>
        <p:nvSpPr>
          <p:cNvPr id="20" name="Shape 16"/>
          <p:cNvSpPr/>
          <p:nvPr/>
        </p:nvSpPr>
        <p:spPr>
          <a:xfrm>
            <a:off x="3086100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3086100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3195828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PARTS</a:t>
            </a:r>
            <a:endParaRPr lang="en-US" sz="1100" dirty="0"/>
          </a:p>
        </p:txBody>
      </p:sp>
      <p:sp>
        <p:nvSpPr>
          <p:cNvPr id="23" name="Shape 19"/>
          <p:cNvSpPr/>
          <p:nvPr/>
        </p:nvSpPr>
        <p:spPr>
          <a:xfrm>
            <a:off x="6076188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24" name="Image 2" descr="/sessions/modest-charming-ptolemy/mnt/outputs/assembly_images/img_048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28" y="1601869"/>
            <a:ext cx="2788920" cy="1971766"/>
          </a:xfrm>
          <a:prstGeom prst="rect">
            <a:avLst/>
          </a:prstGeom>
        </p:spPr>
      </p:pic>
      <p:sp>
        <p:nvSpPr>
          <p:cNvPr id="25" name="Shape 20"/>
          <p:cNvSpPr/>
          <p:nvPr/>
        </p:nvSpPr>
        <p:spPr>
          <a:xfrm>
            <a:off x="6076188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6" name="Shape 21"/>
          <p:cNvSpPr/>
          <p:nvPr/>
        </p:nvSpPr>
        <p:spPr>
          <a:xfrm>
            <a:off x="6076188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7" name="Text 22"/>
          <p:cNvSpPr/>
          <p:nvPr/>
        </p:nvSpPr>
        <p:spPr>
          <a:xfrm>
            <a:off x="6185916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1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12064"/>
            <a:ext cx="9144000" cy="4572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47472" y="73152"/>
            <a:ext cx="5943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spc="300" kern="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ASSEMBLY STEPS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583680" y="73152"/>
            <a:ext cx="2286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2 – 4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0" y="4754880"/>
            <a:ext cx="9144000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0" y="4791456"/>
            <a:ext cx="9144000" cy="35204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47472" y="480974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BLOCK ROCKET LAUNCH PAD  ·  Techtelligence- Elecfreaks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7315200" y="4809744"/>
            <a:ext cx="1554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/ 18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47472" y="658368"/>
            <a:ext cx="8449056" cy="25603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6583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PROGRESS: 11% COMPLETE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47472" y="658368"/>
            <a:ext cx="929396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6012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4" name="Image 0" descr="/sessions/modest-charming-ptolemy/mnt/outputs/assembly_images/img_01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452" y="1601869"/>
            <a:ext cx="2788920" cy="1971766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96012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96012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205740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2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3086100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9" name="Image 1" descr="/sessions/modest-charming-ptolemy/mnt/outputs/assembly_images/img_034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540" y="1601869"/>
            <a:ext cx="2788920" cy="1971766"/>
          </a:xfrm>
          <a:prstGeom prst="rect">
            <a:avLst/>
          </a:prstGeom>
        </p:spPr>
      </p:pic>
      <p:sp>
        <p:nvSpPr>
          <p:cNvPr id="20" name="Shape 16"/>
          <p:cNvSpPr/>
          <p:nvPr/>
        </p:nvSpPr>
        <p:spPr>
          <a:xfrm>
            <a:off x="3086100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3086100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3195828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3</a:t>
            </a:r>
            <a:endParaRPr lang="en-US" sz="1100" dirty="0"/>
          </a:p>
        </p:txBody>
      </p:sp>
      <p:sp>
        <p:nvSpPr>
          <p:cNvPr id="23" name="Shape 19"/>
          <p:cNvSpPr/>
          <p:nvPr/>
        </p:nvSpPr>
        <p:spPr>
          <a:xfrm>
            <a:off x="6076188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24" name="Image 2" descr="/sessions/modest-charming-ptolemy/mnt/outputs/assembly_images/img_025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28" y="1601869"/>
            <a:ext cx="2788920" cy="1971766"/>
          </a:xfrm>
          <a:prstGeom prst="rect">
            <a:avLst/>
          </a:prstGeom>
        </p:spPr>
      </p:pic>
      <p:sp>
        <p:nvSpPr>
          <p:cNvPr id="25" name="Shape 20"/>
          <p:cNvSpPr/>
          <p:nvPr/>
        </p:nvSpPr>
        <p:spPr>
          <a:xfrm>
            <a:off x="6076188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6" name="Shape 21"/>
          <p:cNvSpPr/>
          <p:nvPr/>
        </p:nvSpPr>
        <p:spPr>
          <a:xfrm>
            <a:off x="6076188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7" name="Text 22"/>
          <p:cNvSpPr/>
          <p:nvPr/>
        </p:nvSpPr>
        <p:spPr>
          <a:xfrm>
            <a:off x="6185916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12064"/>
            <a:ext cx="9144000" cy="4572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47472" y="73152"/>
            <a:ext cx="5943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spc="300" kern="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ASSEMBLY STEPS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583680" y="73152"/>
            <a:ext cx="2286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5 – 7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0" y="4754880"/>
            <a:ext cx="9144000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0" y="4791456"/>
            <a:ext cx="9144000" cy="35204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47472" y="480974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BLOCK ROCKET LAUNCH PAD  ·  Techtelligence- Elecfreaks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7315200" y="4809744"/>
            <a:ext cx="1554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/ 18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47472" y="658368"/>
            <a:ext cx="8449056" cy="25603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6583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PROGRESS: 17% COMPLETE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47472" y="658368"/>
            <a:ext cx="1436340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6012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4" name="Image 0" descr="/sessions/modest-charming-ptolemy/mnt/outputs/assembly_images/img_05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452" y="1601869"/>
            <a:ext cx="2788920" cy="1971766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96012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96012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205740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5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3086100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9" name="Image 1" descr="/sessions/modest-charming-ptolemy/mnt/outputs/assembly_images/img_014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540" y="1601869"/>
            <a:ext cx="2788920" cy="1971766"/>
          </a:xfrm>
          <a:prstGeom prst="rect">
            <a:avLst/>
          </a:prstGeom>
        </p:spPr>
      </p:pic>
      <p:sp>
        <p:nvSpPr>
          <p:cNvPr id="20" name="Shape 16"/>
          <p:cNvSpPr/>
          <p:nvPr/>
        </p:nvSpPr>
        <p:spPr>
          <a:xfrm>
            <a:off x="3086100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3086100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3195828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6</a:t>
            </a:r>
            <a:endParaRPr lang="en-US" sz="1100" dirty="0"/>
          </a:p>
        </p:txBody>
      </p:sp>
      <p:sp>
        <p:nvSpPr>
          <p:cNvPr id="23" name="Shape 19"/>
          <p:cNvSpPr/>
          <p:nvPr/>
        </p:nvSpPr>
        <p:spPr>
          <a:xfrm>
            <a:off x="6076188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24" name="Image 2" descr="/sessions/modest-charming-ptolemy/mnt/outputs/assembly_images/img_037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28" y="1601869"/>
            <a:ext cx="2788920" cy="1971766"/>
          </a:xfrm>
          <a:prstGeom prst="rect">
            <a:avLst/>
          </a:prstGeom>
        </p:spPr>
      </p:pic>
      <p:sp>
        <p:nvSpPr>
          <p:cNvPr id="25" name="Shape 20"/>
          <p:cNvSpPr/>
          <p:nvPr/>
        </p:nvSpPr>
        <p:spPr>
          <a:xfrm>
            <a:off x="6076188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6" name="Shape 21"/>
          <p:cNvSpPr/>
          <p:nvPr/>
        </p:nvSpPr>
        <p:spPr>
          <a:xfrm>
            <a:off x="6076188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7" name="Text 22"/>
          <p:cNvSpPr/>
          <p:nvPr/>
        </p:nvSpPr>
        <p:spPr>
          <a:xfrm>
            <a:off x="6185916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7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12064"/>
            <a:ext cx="9144000" cy="4572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47472" y="73152"/>
            <a:ext cx="5943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spc="300" kern="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ASSEMBLY STEPS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583680" y="73152"/>
            <a:ext cx="2286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8 – 10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0" y="4754880"/>
            <a:ext cx="9144000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0" y="4791456"/>
            <a:ext cx="9144000" cy="35204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47472" y="480974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BLOCK ROCKET LAUNCH PAD  ·  Techtelligence- Elecfreaks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7315200" y="4809744"/>
            <a:ext cx="1554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/ 18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47472" y="658368"/>
            <a:ext cx="8449056" cy="25603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6583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PROGRESS: 22% COMPLETE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47472" y="658368"/>
            <a:ext cx="1858792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6012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4" name="Image 0" descr="/sessions/modest-charming-ptolemy/mnt/outputs/assembly_images/img_00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452" y="1601869"/>
            <a:ext cx="2788920" cy="1971766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96012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96012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205740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8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3086100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9" name="Image 1" descr="/sessions/modest-charming-ptolemy/mnt/outputs/assembly_images/img_026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540" y="1601869"/>
            <a:ext cx="2788920" cy="1971766"/>
          </a:xfrm>
          <a:prstGeom prst="rect">
            <a:avLst/>
          </a:prstGeom>
        </p:spPr>
      </p:pic>
      <p:sp>
        <p:nvSpPr>
          <p:cNvPr id="20" name="Shape 16"/>
          <p:cNvSpPr/>
          <p:nvPr/>
        </p:nvSpPr>
        <p:spPr>
          <a:xfrm>
            <a:off x="3086100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3086100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3195828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9</a:t>
            </a:r>
            <a:endParaRPr lang="en-US" sz="1100" dirty="0"/>
          </a:p>
        </p:txBody>
      </p:sp>
      <p:sp>
        <p:nvSpPr>
          <p:cNvPr id="23" name="Shape 19"/>
          <p:cNvSpPr/>
          <p:nvPr/>
        </p:nvSpPr>
        <p:spPr>
          <a:xfrm>
            <a:off x="6076188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24" name="Image 2" descr="/sessions/modest-charming-ptolemy/mnt/outputs/assembly_images/img_049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28" y="1601869"/>
            <a:ext cx="2788920" cy="1971766"/>
          </a:xfrm>
          <a:prstGeom prst="rect">
            <a:avLst/>
          </a:prstGeom>
        </p:spPr>
      </p:pic>
      <p:sp>
        <p:nvSpPr>
          <p:cNvPr id="25" name="Shape 20"/>
          <p:cNvSpPr/>
          <p:nvPr/>
        </p:nvSpPr>
        <p:spPr>
          <a:xfrm>
            <a:off x="6076188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6" name="Shape 21"/>
          <p:cNvSpPr/>
          <p:nvPr/>
        </p:nvSpPr>
        <p:spPr>
          <a:xfrm>
            <a:off x="6076188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7" name="Text 22"/>
          <p:cNvSpPr/>
          <p:nvPr/>
        </p:nvSpPr>
        <p:spPr>
          <a:xfrm>
            <a:off x="6185916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10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12064"/>
            <a:ext cx="9144000" cy="4572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47472" y="73152"/>
            <a:ext cx="5943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spc="300" kern="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ASSEMBLY STEPS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583680" y="73152"/>
            <a:ext cx="2286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11 – 13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0" y="4754880"/>
            <a:ext cx="9144000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0" y="4791456"/>
            <a:ext cx="9144000" cy="35204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47472" y="480974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BLOCK ROCKET LAUNCH PAD  ·  Techtelligence- Elecfreaks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7315200" y="4809744"/>
            <a:ext cx="1554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/ 18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47472" y="658368"/>
            <a:ext cx="8449056" cy="25603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6583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PROGRESS: 28% COMPLETE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47472" y="658368"/>
            <a:ext cx="2365736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6012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4" name="Image 0" descr="/sessions/modest-charming-ptolemy/mnt/outputs/assembly_images/img_01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452" y="1601869"/>
            <a:ext cx="2788920" cy="1971766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96012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96012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205740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11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3086100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9" name="Image 1" descr="/sessions/modest-charming-ptolemy/mnt/outputs/assembly_images/img_038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540" y="1601869"/>
            <a:ext cx="2788920" cy="1971766"/>
          </a:xfrm>
          <a:prstGeom prst="rect">
            <a:avLst/>
          </a:prstGeom>
        </p:spPr>
      </p:pic>
      <p:sp>
        <p:nvSpPr>
          <p:cNvPr id="20" name="Shape 16"/>
          <p:cNvSpPr/>
          <p:nvPr/>
        </p:nvSpPr>
        <p:spPr>
          <a:xfrm>
            <a:off x="3086100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3086100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3195828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12</a:t>
            </a:r>
            <a:endParaRPr lang="en-US" sz="1100" dirty="0"/>
          </a:p>
        </p:txBody>
      </p:sp>
      <p:sp>
        <p:nvSpPr>
          <p:cNvPr id="23" name="Shape 19"/>
          <p:cNvSpPr/>
          <p:nvPr/>
        </p:nvSpPr>
        <p:spPr>
          <a:xfrm>
            <a:off x="6076188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24" name="Image 2" descr="/sessions/modest-charming-ptolemy/mnt/outputs/assembly_images/img_001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28" y="1601869"/>
            <a:ext cx="2788920" cy="1971766"/>
          </a:xfrm>
          <a:prstGeom prst="rect">
            <a:avLst/>
          </a:prstGeom>
        </p:spPr>
      </p:pic>
      <p:sp>
        <p:nvSpPr>
          <p:cNvPr id="25" name="Shape 20"/>
          <p:cNvSpPr/>
          <p:nvPr/>
        </p:nvSpPr>
        <p:spPr>
          <a:xfrm>
            <a:off x="6076188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6" name="Shape 21"/>
          <p:cNvSpPr/>
          <p:nvPr/>
        </p:nvSpPr>
        <p:spPr>
          <a:xfrm>
            <a:off x="6076188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7" name="Text 22"/>
          <p:cNvSpPr/>
          <p:nvPr/>
        </p:nvSpPr>
        <p:spPr>
          <a:xfrm>
            <a:off x="6185916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13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12064"/>
            <a:ext cx="9144000" cy="4572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47472" y="73152"/>
            <a:ext cx="5943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spc="300" kern="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ASSEMBLY STEPS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583680" y="73152"/>
            <a:ext cx="2286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14 – 16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0" y="4754880"/>
            <a:ext cx="9144000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0" y="4791456"/>
            <a:ext cx="9144000" cy="35204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47472" y="480974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BLOCK ROCKET LAUNCH PAD  ·  Techtelligence- Elecfreaks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7315200" y="4809744"/>
            <a:ext cx="1554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/ 18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47472" y="658368"/>
            <a:ext cx="8449056" cy="25603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6583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PROGRESS: 33% COMPLETE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47472" y="658368"/>
            <a:ext cx="2788188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6012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4" name="Image 0" descr="/sessions/modest-charming-ptolemy/mnt/outputs/assembly_images/img_02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452" y="1601869"/>
            <a:ext cx="2788920" cy="1971766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96012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96012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205740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14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3086100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9" name="Image 1" descr="/sessions/modest-charming-ptolemy/mnt/outputs/assembly_images/img_044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540" y="1601869"/>
            <a:ext cx="2788920" cy="1971766"/>
          </a:xfrm>
          <a:prstGeom prst="rect">
            <a:avLst/>
          </a:prstGeom>
        </p:spPr>
      </p:pic>
      <p:sp>
        <p:nvSpPr>
          <p:cNvPr id="20" name="Shape 16"/>
          <p:cNvSpPr/>
          <p:nvPr/>
        </p:nvSpPr>
        <p:spPr>
          <a:xfrm>
            <a:off x="3086100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3086100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3195828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15</a:t>
            </a:r>
            <a:endParaRPr lang="en-US" sz="1100" dirty="0"/>
          </a:p>
        </p:txBody>
      </p:sp>
      <p:sp>
        <p:nvSpPr>
          <p:cNvPr id="23" name="Shape 19"/>
          <p:cNvSpPr/>
          <p:nvPr/>
        </p:nvSpPr>
        <p:spPr>
          <a:xfrm>
            <a:off x="6076188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24" name="Image 2" descr="/sessions/modest-charming-ptolemy/mnt/outputs/assembly_images/img_004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28" y="1601869"/>
            <a:ext cx="2788920" cy="1971766"/>
          </a:xfrm>
          <a:prstGeom prst="rect">
            <a:avLst/>
          </a:prstGeom>
        </p:spPr>
      </p:pic>
      <p:sp>
        <p:nvSpPr>
          <p:cNvPr id="25" name="Shape 20"/>
          <p:cNvSpPr/>
          <p:nvPr/>
        </p:nvSpPr>
        <p:spPr>
          <a:xfrm>
            <a:off x="6076188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6" name="Shape 21"/>
          <p:cNvSpPr/>
          <p:nvPr/>
        </p:nvSpPr>
        <p:spPr>
          <a:xfrm>
            <a:off x="6076188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7" name="Text 22"/>
          <p:cNvSpPr/>
          <p:nvPr/>
        </p:nvSpPr>
        <p:spPr>
          <a:xfrm>
            <a:off x="6185916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16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B2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206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12064"/>
            <a:ext cx="9144000" cy="4572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47472" y="73152"/>
            <a:ext cx="5943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spc="300" kern="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ASSEMBLY STEPS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583680" y="73152"/>
            <a:ext cx="2286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6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17 – 19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0" y="4754880"/>
            <a:ext cx="9144000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0" y="4791456"/>
            <a:ext cx="9144000" cy="352044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47472" y="4809744"/>
            <a:ext cx="6400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BLOCK ROCKET LAUNCH PAD  ·  Techtelligence- Elecfreaks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7315200" y="4809744"/>
            <a:ext cx="1554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/ 18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47472" y="658368"/>
            <a:ext cx="8449056" cy="25603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6583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spc="200" kern="0" dirty="0">
                <a:solidFill>
                  <a:srgbClr val="8BA5C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PROGRESS: 39% COMPLETE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47472" y="658368"/>
            <a:ext cx="3295132" cy="3657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96012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4" name="Image 0" descr="/sessions/modest-charming-ptolemy/mnt/outputs/assembly_images/img_02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452" y="1601869"/>
            <a:ext cx="2788920" cy="1971766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96012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96012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205740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17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3086100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19" name="Image 1" descr="/sessions/modest-charming-ptolemy/mnt/outputs/assembly_images/img_05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540" y="1601869"/>
            <a:ext cx="2788920" cy="1971766"/>
          </a:xfrm>
          <a:prstGeom prst="rect">
            <a:avLst/>
          </a:prstGeom>
        </p:spPr>
      </p:pic>
      <p:sp>
        <p:nvSpPr>
          <p:cNvPr id="20" name="Shape 16"/>
          <p:cNvSpPr/>
          <p:nvPr/>
        </p:nvSpPr>
        <p:spPr>
          <a:xfrm>
            <a:off x="3086100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3086100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3195828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18</a:t>
            </a:r>
            <a:endParaRPr lang="en-US" sz="1100" dirty="0"/>
          </a:p>
        </p:txBody>
      </p:sp>
      <p:sp>
        <p:nvSpPr>
          <p:cNvPr id="23" name="Shape 19"/>
          <p:cNvSpPr/>
          <p:nvPr/>
        </p:nvSpPr>
        <p:spPr>
          <a:xfrm>
            <a:off x="6076188" y="1510429"/>
            <a:ext cx="2971800" cy="2465542"/>
          </a:xfrm>
          <a:prstGeom prst="rect">
            <a:avLst/>
          </a:prstGeom>
          <a:solidFill>
            <a:srgbClr val="132036"/>
          </a:solidFill>
          <a:ln w="12700">
            <a:solidFill>
              <a:srgbClr val="2A4570"/>
            </a:solidFill>
            <a:prstDash val="solid"/>
          </a:ln>
          <a:effectLst>
            <a:outerShdw sx="100000" sy="100000" kx="0" ky="0" algn="bl" rotWithShape="0" blurRad="101600" dist="38100" dir="8100000">
              <a:srgbClr val="000000">
                <a:alpha val="22000"/>
              </a:srgbClr>
            </a:outerShdw>
          </a:effectLst>
        </p:spPr>
      </p:sp>
      <p:pic>
        <p:nvPicPr>
          <p:cNvPr id="24" name="Image 2" descr="/sessions/modest-charming-ptolemy/mnt/outputs/assembly_images/img_015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28" y="1601869"/>
            <a:ext cx="2788920" cy="1971766"/>
          </a:xfrm>
          <a:prstGeom prst="rect">
            <a:avLst/>
          </a:prstGeom>
        </p:spPr>
      </p:pic>
      <p:sp>
        <p:nvSpPr>
          <p:cNvPr id="25" name="Shape 20"/>
          <p:cNvSpPr/>
          <p:nvPr/>
        </p:nvSpPr>
        <p:spPr>
          <a:xfrm>
            <a:off x="6076188" y="3665075"/>
            <a:ext cx="2971800" cy="310896"/>
          </a:xfrm>
          <a:prstGeom prst="rect">
            <a:avLst/>
          </a:prstGeom>
          <a:solidFill>
            <a:srgbClr val="0D1B2E"/>
          </a:solidFill>
          <a:ln w="12700">
            <a:solidFill>
              <a:srgbClr val="0D1B2E"/>
            </a:solidFill>
            <a:prstDash val="solid"/>
          </a:ln>
        </p:spPr>
      </p:sp>
      <p:sp>
        <p:nvSpPr>
          <p:cNvPr id="26" name="Shape 21"/>
          <p:cNvSpPr/>
          <p:nvPr/>
        </p:nvSpPr>
        <p:spPr>
          <a:xfrm>
            <a:off x="6076188" y="3665075"/>
            <a:ext cx="54864" cy="310896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</p:sp>
      <p:sp>
        <p:nvSpPr>
          <p:cNvPr id="27" name="Text 22"/>
          <p:cNvSpPr/>
          <p:nvPr/>
        </p:nvSpPr>
        <p:spPr>
          <a:xfrm>
            <a:off x="6185916" y="3665075"/>
            <a:ext cx="28620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5A623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STEP  19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 Rocket Launch Pad — Assembly Guide</dc:title>
  <dc:subject>Techtelligence- Elecfreaks Rocket Launch Pad Build Instructions</dc:subject>
  <dc:creator>Assembly Design</dc:creator>
  <cp:lastModifiedBy>Assembly Design</cp:lastModifiedBy>
  <cp:revision>1</cp:revision>
  <dcterms:created xsi:type="dcterms:W3CDTF">2026-04-20T20:20:04Z</dcterms:created>
  <dcterms:modified xsi:type="dcterms:W3CDTF">2026-04-20T20:20:04Z</dcterms:modified>
</cp:coreProperties>
</file>