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Benedict" charset="1" panose="00000000000000000000"/>
      <p:regular r:id="rId22"/>
    </p:embeddedFont>
    <p:embeddedFont>
      <p:font typeface="Canva Sans Bold" charset="1" panose="020B0803030501040103"/>
      <p:regular r:id="rId23"/>
    </p:embeddedFont>
    <p:embeddedFont>
      <p:font typeface="Agrandir Narrow Bold" charset="1" panose="00000806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https://makecode.microbit.org/S35114-55606-33882-46312" TargetMode="External" Type="http://schemas.openxmlformats.org/officeDocument/2006/relationships/hyperlink"/><Relationship Id="rId4" Target="https://makecode.microbit.org/S35114-55606-33882-46312" TargetMode="External" Type="http://schemas.openxmlformats.org/officeDocument/2006/relationships/hyperlink"/><Relationship Id="rId5" Target="https://makecode.microbit.org/S35114-55606-33882-46312" TargetMode="External" Type="http://schemas.openxmlformats.org/officeDocument/2006/relationships/hyperlink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VAGe0Whgl5Y.mp4" Type="http://schemas.openxmlformats.org/officeDocument/2006/relationships/video"/><Relationship Id="rId4" Target="../media/VAGe0Whgl5Y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14.png" Type="http://schemas.openxmlformats.org/officeDocument/2006/relationships/image"/><Relationship Id="rId13" Target="../media/image15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18.png" Type="http://schemas.openxmlformats.org/officeDocument/2006/relationships/image"/><Relationship Id="rId17" Target="../media/image19.png" Type="http://schemas.openxmlformats.org/officeDocument/2006/relationships/image"/><Relationship Id="rId18" Target="../media/image20.png" Type="http://schemas.openxmlformats.org/officeDocument/2006/relationships/image"/><Relationship Id="rId19" Target="../media/image21.gif" Type="http://schemas.openxmlformats.org/officeDocument/2006/relationships/image"/><Relationship Id="rId2" Target="../media/image4.png" Type="http://schemas.openxmlformats.org/officeDocument/2006/relationships/image"/><Relationship Id="rId20" Target="../media/image22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0E0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099864" y="4546229"/>
            <a:ext cx="3392046" cy="3392046"/>
            <a:chOff x="0" y="0"/>
            <a:chExt cx="14840029" cy="148400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33258" y="-75"/>
              <a:ext cx="14906544" cy="14840178"/>
            </a:xfrm>
            <a:custGeom>
              <a:avLst/>
              <a:gdLst/>
              <a:ahLst/>
              <a:cxnLst/>
              <a:rect r="r" b="b" t="t" l="l"/>
              <a:pathLst>
                <a:path h="14840178" w="14906544">
                  <a:moveTo>
                    <a:pt x="7453273" y="75"/>
                  </a:moveTo>
                  <a:cubicBezTo>
                    <a:pt x="4794451" y="-11816"/>
                    <a:pt x="2332496" y="1399825"/>
                    <a:pt x="999642" y="3700470"/>
                  </a:cubicBezTo>
                  <a:cubicBezTo>
                    <a:pt x="-333213" y="6001115"/>
                    <a:pt x="-333213" y="8839064"/>
                    <a:pt x="999642" y="11139709"/>
                  </a:cubicBezTo>
                  <a:cubicBezTo>
                    <a:pt x="2332496" y="13440354"/>
                    <a:pt x="4794451" y="14851995"/>
                    <a:pt x="7453273" y="14840104"/>
                  </a:cubicBezTo>
                  <a:cubicBezTo>
                    <a:pt x="10112093" y="14851995"/>
                    <a:pt x="12574049" y="13440354"/>
                    <a:pt x="13906904" y="11139709"/>
                  </a:cubicBezTo>
                  <a:cubicBezTo>
                    <a:pt x="15239758" y="8839064"/>
                    <a:pt x="15239758" y="6001115"/>
                    <a:pt x="13906904" y="3700470"/>
                  </a:cubicBezTo>
                  <a:cubicBezTo>
                    <a:pt x="12574049" y="1399825"/>
                    <a:pt x="10112093" y="-11816"/>
                    <a:pt x="7453273" y="7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7AA51">
                    <a:alpha val="100000"/>
                  </a:srgbClr>
                </a:gs>
                <a:gs pos="25000">
                  <a:srgbClr val="FFE499">
                    <a:alpha val="100000"/>
                  </a:srgbClr>
                </a:gs>
                <a:gs pos="50000">
                  <a:srgbClr val="8D5A1B">
                    <a:alpha val="100000"/>
                  </a:srgbClr>
                </a:gs>
                <a:gs pos="75000">
                  <a:srgbClr val="E7AA51">
                    <a:alpha val="100000"/>
                  </a:srgbClr>
                </a:gs>
                <a:gs pos="100000">
                  <a:srgbClr val="AC703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68022" y="200309"/>
              <a:ext cx="14503985" cy="14439411"/>
            </a:xfrm>
            <a:custGeom>
              <a:avLst/>
              <a:gdLst/>
              <a:ahLst/>
              <a:cxnLst/>
              <a:rect r="r" b="b" t="t" l="l"/>
              <a:pathLst>
                <a:path h="14439411" w="14503985">
                  <a:moveTo>
                    <a:pt x="7251993" y="73"/>
                  </a:moveTo>
                  <a:cubicBezTo>
                    <a:pt x="4664974" y="-11497"/>
                    <a:pt x="2269506" y="1362022"/>
                    <a:pt x="972645" y="3600537"/>
                  </a:cubicBezTo>
                  <a:cubicBezTo>
                    <a:pt x="-324215" y="5839051"/>
                    <a:pt x="-324215" y="8600360"/>
                    <a:pt x="972645" y="10838875"/>
                  </a:cubicBezTo>
                  <a:cubicBezTo>
                    <a:pt x="2269506" y="13077389"/>
                    <a:pt x="4664974" y="14450908"/>
                    <a:pt x="7251993" y="14439338"/>
                  </a:cubicBezTo>
                  <a:cubicBezTo>
                    <a:pt x="9839011" y="14450908"/>
                    <a:pt x="12234479" y="13077389"/>
                    <a:pt x="13531340" y="10838875"/>
                  </a:cubicBezTo>
                  <a:cubicBezTo>
                    <a:pt x="14828201" y="8600360"/>
                    <a:pt x="14828201" y="5839051"/>
                    <a:pt x="13531340" y="3600537"/>
                  </a:cubicBezTo>
                  <a:cubicBezTo>
                    <a:pt x="12234479" y="1362022"/>
                    <a:pt x="9839011" y="-11497"/>
                    <a:pt x="7251993" y="7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7AA51">
                    <a:alpha val="100000"/>
                  </a:srgbClr>
                </a:gs>
                <a:gs pos="25000">
                  <a:srgbClr val="FFE499">
                    <a:alpha val="100000"/>
                  </a:srgbClr>
                </a:gs>
                <a:gs pos="50000">
                  <a:srgbClr val="8D5A1B">
                    <a:alpha val="100000"/>
                  </a:srgbClr>
                </a:gs>
                <a:gs pos="75000">
                  <a:srgbClr val="E7AA51">
                    <a:alpha val="100000"/>
                  </a:srgbClr>
                </a:gs>
                <a:gs pos="100000">
                  <a:srgbClr val="AC703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31276" y="561946"/>
              <a:ext cx="13777477" cy="13716137"/>
            </a:xfrm>
            <a:custGeom>
              <a:avLst/>
              <a:gdLst/>
              <a:ahLst/>
              <a:cxnLst/>
              <a:rect r="r" b="b" t="t" l="l"/>
              <a:pathLst>
                <a:path h="13716137" w="13777477">
                  <a:moveTo>
                    <a:pt x="6888739" y="68"/>
                  </a:moveTo>
                  <a:cubicBezTo>
                    <a:pt x="4431305" y="-10922"/>
                    <a:pt x="2155826" y="1293797"/>
                    <a:pt x="923925" y="3420184"/>
                  </a:cubicBezTo>
                  <a:cubicBezTo>
                    <a:pt x="-307975" y="5546571"/>
                    <a:pt x="-307975" y="8169565"/>
                    <a:pt x="923925" y="10295952"/>
                  </a:cubicBezTo>
                  <a:cubicBezTo>
                    <a:pt x="2155826" y="12422339"/>
                    <a:pt x="4431305" y="13727058"/>
                    <a:pt x="6888739" y="13716068"/>
                  </a:cubicBezTo>
                  <a:cubicBezTo>
                    <a:pt x="9346172" y="13727058"/>
                    <a:pt x="11621651" y="12422339"/>
                    <a:pt x="12853552" y="10295952"/>
                  </a:cubicBezTo>
                  <a:cubicBezTo>
                    <a:pt x="14085452" y="8169565"/>
                    <a:pt x="14085452" y="5546571"/>
                    <a:pt x="12853552" y="3420184"/>
                  </a:cubicBezTo>
                  <a:cubicBezTo>
                    <a:pt x="11621651" y="1293797"/>
                    <a:pt x="9346172" y="-10922"/>
                    <a:pt x="6888739" y="68"/>
                  </a:cubicBezTo>
                  <a:close/>
                </a:path>
              </a:pathLst>
            </a:custGeom>
            <a:solidFill>
              <a:srgbClr val="FFFCE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1639580"/>
            <a:chOff x="0" y="0"/>
            <a:chExt cx="6554006" cy="5875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54006" cy="587588"/>
            </a:xfrm>
            <a:custGeom>
              <a:avLst/>
              <a:gdLst/>
              <a:ahLst/>
              <a:cxnLst/>
              <a:rect r="r" b="b" t="t" l="l"/>
              <a:pathLst>
                <a:path h="587588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587588"/>
                  </a:lnTo>
                  <a:lnTo>
                    <a:pt x="0" y="587588"/>
                  </a:lnTo>
                  <a:close/>
                </a:path>
              </a:pathLst>
            </a:custGeom>
            <a:solidFill>
              <a:srgbClr val="D8EEE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6554006" cy="6161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72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1639580"/>
            <a:ext cx="18288000" cy="175628"/>
            <a:chOff x="0" y="0"/>
            <a:chExt cx="6554006" cy="6294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54006" cy="62941"/>
            </a:xfrm>
            <a:custGeom>
              <a:avLst/>
              <a:gdLst/>
              <a:ahLst/>
              <a:cxnLst/>
              <a:rect r="r" b="b" t="t" l="l"/>
              <a:pathLst>
                <a:path h="62941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62941"/>
                  </a:lnTo>
                  <a:lnTo>
                    <a:pt x="0" y="62941"/>
                  </a:lnTo>
                  <a:close/>
                </a:path>
              </a:pathLst>
            </a:custGeom>
            <a:gradFill rotWithShape="true">
              <a:gsLst>
                <a:gs pos="0">
                  <a:srgbClr val="E7AA51">
                    <a:alpha val="100000"/>
                  </a:srgbClr>
                </a:gs>
                <a:gs pos="25000">
                  <a:srgbClr val="FFE499">
                    <a:alpha val="100000"/>
                  </a:srgbClr>
                </a:gs>
                <a:gs pos="50000">
                  <a:srgbClr val="8D5A1B">
                    <a:alpha val="100000"/>
                  </a:srgbClr>
                </a:gs>
                <a:gs pos="75000">
                  <a:srgbClr val="E7AA51">
                    <a:alpha val="100000"/>
                  </a:srgbClr>
                </a:gs>
                <a:gs pos="100000">
                  <a:srgbClr val="AC703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6554006" cy="91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72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0" y="10111372"/>
            <a:ext cx="18288000" cy="175628"/>
            <a:chOff x="0" y="0"/>
            <a:chExt cx="6554006" cy="629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554006" cy="62941"/>
            </a:xfrm>
            <a:custGeom>
              <a:avLst/>
              <a:gdLst/>
              <a:ahLst/>
              <a:cxnLst/>
              <a:rect r="r" b="b" t="t" l="l"/>
              <a:pathLst>
                <a:path h="62941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62941"/>
                  </a:lnTo>
                  <a:lnTo>
                    <a:pt x="0" y="62941"/>
                  </a:lnTo>
                  <a:close/>
                </a:path>
              </a:pathLst>
            </a:custGeom>
            <a:gradFill rotWithShape="true">
              <a:gsLst>
                <a:gs pos="0">
                  <a:srgbClr val="E7AA51">
                    <a:alpha val="100000"/>
                  </a:srgbClr>
                </a:gs>
                <a:gs pos="25000">
                  <a:srgbClr val="FFE499">
                    <a:alpha val="100000"/>
                  </a:srgbClr>
                </a:gs>
                <a:gs pos="50000">
                  <a:srgbClr val="8D5A1B">
                    <a:alpha val="100000"/>
                  </a:srgbClr>
                </a:gs>
                <a:gs pos="75000">
                  <a:srgbClr val="E7AA51">
                    <a:alpha val="100000"/>
                  </a:srgbClr>
                </a:gs>
                <a:gs pos="100000">
                  <a:srgbClr val="AC703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6554006" cy="91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72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4672" y="127743"/>
            <a:ext cx="2002307" cy="1384095"/>
          </a:xfrm>
          <a:custGeom>
            <a:avLst/>
            <a:gdLst/>
            <a:ahLst/>
            <a:cxnLst/>
            <a:rect r="r" b="b" t="t" l="l"/>
            <a:pathLst>
              <a:path h="1384095" w="2002307">
                <a:moveTo>
                  <a:pt x="0" y="0"/>
                </a:moveTo>
                <a:lnTo>
                  <a:pt x="2002306" y="0"/>
                </a:lnTo>
                <a:lnTo>
                  <a:pt x="2002306" y="1384094"/>
                </a:lnTo>
                <a:lnTo>
                  <a:pt x="0" y="1384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756752" y="278194"/>
            <a:ext cx="3286550" cy="1083192"/>
          </a:xfrm>
          <a:custGeom>
            <a:avLst/>
            <a:gdLst/>
            <a:ahLst/>
            <a:cxnLst/>
            <a:rect r="r" b="b" t="t" l="l"/>
            <a:pathLst>
              <a:path h="1083192" w="3286550">
                <a:moveTo>
                  <a:pt x="0" y="0"/>
                </a:moveTo>
                <a:lnTo>
                  <a:pt x="3286550" y="0"/>
                </a:lnTo>
                <a:lnTo>
                  <a:pt x="3286550" y="1083192"/>
                </a:lnTo>
                <a:lnTo>
                  <a:pt x="0" y="1083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0299871" y="3440768"/>
            <a:ext cx="7207206" cy="5045044"/>
            <a:chOff x="0" y="0"/>
            <a:chExt cx="6350000" cy="4445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4445000"/>
            </a:xfrm>
            <a:custGeom>
              <a:avLst/>
              <a:gdLst/>
              <a:ahLst/>
              <a:cxnLst/>
              <a:rect r="r" b="b" t="t" l="l"/>
              <a:pathLst>
                <a:path h="4445000" w="6350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4"/>
              <a:stretch>
                <a:fillRect l="-108004" t="-25275" r="-8004" b="-68606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-91715">
            <a:off x="3338346" y="5569138"/>
            <a:ext cx="2914894" cy="1339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3"/>
              </a:lnSpc>
            </a:pPr>
            <a:r>
              <a:rPr lang="en-US" sz="3902">
                <a:solidFill>
                  <a:srgbClr val="D4AA37"/>
                </a:solidFill>
                <a:latin typeface="Benedict"/>
                <a:ea typeface="Benedict"/>
                <a:cs typeface="Benedict"/>
                <a:sym typeface="Benedict"/>
              </a:rPr>
              <a:t>CODE PROGRAMMING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26759" y="2762513"/>
            <a:ext cx="6022710" cy="755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b="true" sz="4399">
                <a:solidFill>
                  <a:srgbClr val="38A6A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</a:t>
            </a:r>
            <a:r>
              <a:rPr lang="en-US" b="true" sz="4399">
                <a:solidFill>
                  <a:srgbClr val="D4AA3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</a:t>
            </a:r>
            <a:r>
              <a:rPr lang="en-US" b="true" sz="4399">
                <a:solidFill>
                  <a:srgbClr val="E93E4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</a:t>
            </a:r>
            <a:r>
              <a:rPr lang="en-US" b="true" sz="4399">
                <a:solidFill>
                  <a:srgbClr val="1BAED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  <a:r>
              <a:rPr lang="en-US" b="true" sz="4399">
                <a:solidFill>
                  <a:srgbClr val="FF91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 </a:t>
            </a:r>
            <a:r>
              <a:rPr lang="en-US" b="true" sz="4399">
                <a:solidFill>
                  <a:srgbClr val="1BAED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</a:t>
            </a:r>
            <a:r>
              <a:rPr lang="en-US" b="true" sz="4399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  <a:r>
              <a:rPr lang="en-US" b="true" sz="4399">
                <a:solidFill>
                  <a:srgbClr val="A979D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</a:t>
            </a:r>
            <a:r>
              <a:rPr lang="en-US" b="true" sz="4399">
                <a:solidFill>
                  <a:srgbClr val="D4AA3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  <a:r>
              <a:rPr lang="en-US" b="true" sz="4399">
                <a:solidFill>
                  <a:srgbClr val="38B6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</a:t>
            </a:r>
            <a:r>
              <a:rPr lang="en-US" b="true" sz="4399">
                <a:solidFill>
                  <a:srgbClr val="E93E4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  <a:r>
              <a:rPr lang="en-US" b="true" sz="4399">
                <a:solidFill>
                  <a:srgbClr val="F8B3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  <a:r>
              <a:rPr lang="en-US" b="true" sz="4399">
                <a:solidFill>
                  <a:srgbClr val="1BAED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b="true" sz="4399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</a:t>
            </a:r>
            <a:r>
              <a:rPr lang="en-US" b="true" sz="4399">
                <a:solidFill>
                  <a:srgbClr val="F4B4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</a:t>
            </a:r>
            <a:r>
              <a:rPr lang="en-US" b="true" sz="4399">
                <a:solidFill>
                  <a:srgbClr val="FF5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31006" y="2902302"/>
            <a:ext cx="5425987" cy="5094871"/>
            <a:chOff x="0" y="0"/>
            <a:chExt cx="1429067" cy="13418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9067" cy="1341859"/>
            </a:xfrm>
            <a:custGeom>
              <a:avLst/>
              <a:gdLst/>
              <a:ahLst/>
              <a:cxnLst/>
              <a:rect r="r" b="b" t="t" l="l"/>
              <a:pathLst>
                <a:path h="1341859" w="1429067">
                  <a:moveTo>
                    <a:pt x="72768" y="0"/>
                  </a:moveTo>
                  <a:lnTo>
                    <a:pt x="1356299" y="0"/>
                  </a:lnTo>
                  <a:cubicBezTo>
                    <a:pt x="1396487" y="0"/>
                    <a:pt x="1429067" y="32579"/>
                    <a:pt x="1429067" y="72768"/>
                  </a:cubicBezTo>
                  <a:lnTo>
                    <a:pt x="1429067" y="1269091"/>
                  </a:lnTo>
                  <a:cubicBezTo>
                    <a:pt x="1429067" y="1288390"/>
                    <a:pt x="1421400" y="1306899"/>
                    <a:pt x="1407753" y="1320546"/>
                  </a:cubicBezTo>
                  <a:cubicBezTo>
                    <a:pt x="1394107" y="1334192"/>
                    <a:pt x="1375598" y="1341859"/>
                    <a:pt x="1356299" y="1341859"/>
                  </a:cubicBezTo>
                  <a:lnTo>
                    <a:pt x="72768" y="1341859"/>
                  </a:lnTo>
                  <a:cubicBezTo>
                    <a:pt x="32579" y="1341859"/>
                    <a:pt x="0" y="1309280"/>
                    <a:pt x="0" y="1269091"/>
                  </a:cubicBezTo>
                  <a:lnTo>
                    <a:pt x="0" y="72768"/>
                  </a:lnTo>
                  <a:cubicBezTo>
                    <a:pt x="0" y="32579"/>
                    <a:pt x="32579" y="0"/>
                    <a:pt x="727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429067" cy="13894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984638" y="3290376"/>
            <a:ext cx="4318723" cy="4318723"/>
          </a:xfrm>
          <a:custGeom>
            <a:avLst/>
            <a:gdLst/>
            <a:ahLst/>
            <a:cxnLst/>
            <a:rect r="r" b="b" t="t" l="l"/>
            <a:pathLst>
              <a:path h="4318723" w="4318723">
                <a:moveTo>
                  <a:pt x="0" y="0"/>
                </a:moveTo>
                <a:lnTo>
                  <a:pt x="4318724" y="0"/>
                </a:lnTo>
                <a:lnTo>
                  <a:pt x="4318724" y="4318723"/>
                </a:lnTo>
                <a:lnTo>
                  <a:pt x="0" y="4318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29841" y="1012865"/>
            <a:ext cx="14228318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 u="sng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  <a:hlinkClick r:id="rId3" tooltip="https://makecode.microbit.org/S35114-55606-33882-46312"/>
              </a:rPr>
              <a:t>Case 01:</a:t>
            </a:r>
            <a:r>
              <a:rPr lang="en-US" b="true" sz="3499" u="sng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  <a:hlinkClick r:id="rId4" tooltip="https://makecode.microbit.org/S35114-55606-33882-46312"/>
              </a:rPr>
              <a:t> Rocket Laucher</a:t>
            </a:r>
            <a:r>
              <a:rPr lang="en-US" b="true" sz="3499" u="sng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  <a:hlinkClick r:id="rId5" tooltip="https://makecode.microbit.org/S35114-55606-33882-46312"/>
              </a:rPr>
              <a:t> Program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37680" y="1684795"/>
            <a:ext cx="11012641" cy="6917411"/>
          </a:xfrm>
          <a:custGeom>
            <a:avLst/>
            <a:gdLst/>
            <a:ahLst/>
            <a:cxnLst/>
            <a:rect r="r" b="b" t="t" l="l"/>
            <a:pathLst>
              <a:path h="6917411" w="11012641">
                <a:moveTo>
                  <a:pt x="0" y="0"/>
                </a:moveTo>
                <a:lnTo>
                  <a:pt x="11012640" y="0"/>
                </a:lnTo>
                <a:lnTo>
                  <a:pt x="11012640" y="6917410"/>
                </a:lnTo>
                <a:lnTo>
                  <a:pt x="0" y="6917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35864" y="1607764"/>
            <a:ext cx="13816271" cy="7071471"/>
          </a:xfrm>
          <a:custGeom>
            <a:avLst/>
            <a:gdLst/>
            <a:ahLst/>
            <a:cxnLst/>
            <a:rect r="r" b="b" t="t" l="l"/>
            <a:pathLst>
              <a:path h="7071471" w="13816271">
                <a:moveTo>
                  <a:pt x="0" y="0"/>
                </a:moveTo>
                <a:lnTo>
                  <a:pt x="13816272" y="0"/>
                </a:lnTo>
                <a:lnTo>
                  <a:pt x="13816272" y="7071472"/>
                </a:lnTo>
                <a:lnTo>
                  <a:pt x="0" y="7071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40370" y="1545216"/>
            <a:ext cx="14007260" cy="7196567"/>
          </a:xfrm>
          <a:custGeom>
            <a:avLst/>
            <a:gdLst/>
            <a:ahLst/>
            <a:cxnLst/>
            <a:rect r="r" b="b" t="t" l="l"/>
            <a:pathLst>
              <a:path h="7196567" w="14007260">
                <a:moveTo>
                  <a:pt x="0" y="0"/>
                </a:moveTo>
                <a:lnTo>
                  <a:pt x="14007260" y="0"/>
                </a:lnTo>
                <a:lnTo>
                  <a:pt x="14007260" y="7196568"/>
                </a:lnTo>
                <a:lnTo>
                  <a:pt x="0" y="7196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59626" y="1552487"/>
            <a:ext cx="13768748" cy="7182025"/>
          </a:xfrm>
          <a:custGeom>
            <a:avLst/>
            <a:gdLst/>
            <a:ahLst/>
            <a:cxnLst/>
            <a:rect r="r" b="b" t="t" l="l"/>
            <a:pathLst>
              <a:path h="7182025" w="13768748">
                <a:moveTo>
                  <a:pt x="0" y="0"/>
                </a:moveTo>
                <a:lnTo>
                  <a:pt x="13768748" y="0"/>
                </a:lnTo>
                <a:lnTo>
                  <a:pt x="13768748" y="7182026"/>
                </a:lnTo>
                <a:lnTo>
                  <a:pt x="0" y="7182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53146" y="1316653"/>
            <a:ext cx="12181707" cy="7653694"/>
          </a:xfrm>
          <a:custGeom>
            <a:avLst/>
            <a:gdLst/>
            <a:ahLst/>
            <a:cxnLst/>
            <a:rect r="r" b="b" t="t" l="l"/>
            <a:pathLst>
              <a:path h="7653694" w="12181707">
                <a:moveTo>
                  <a:pt x="0" y="0"/>
                </a:moveTo>
                <a:lnTo>
                  <a:pt x="12181708" y="0"/>
                </a:lnTo>
                <a:lnTo>
                  <a:pt x="12181708" y="7653694"/>
                </a:lnTo>
                <a:lnTo>
                  <a:pt x="0" y="7653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39621" y="1028700"/>
            <a:ext cx="14608757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29138" y="679129"/>
            <a:ext cx="6798054" cy="6895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b="true" sz="54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MICRO:BIT SPACE SCIENCE KIT CODE PROGRAMMING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2533135" y="6017242"/>
            <a:ext cx="4165404" cy="3954508"/>
          </a:xfrm>
          <a:custGeom>
            <a:avLst/>
            <a:gdLst/>
            <a:ahLst/>
            <a:cxnLst/>
            <a:rect r="r" b="b" t="t" l="l"/>
            <a:pathLst>
              <a:path h="3954508" w="4165404">
                <a:moveTo>
                  <a:pt x="4165405" y="0"/>
                </a:moveTo>
                <a:lnTo>
                  <a:pt x="0" y="0"/>
                </a:lnTo>
                <a:lnTo>
                  <a:pt x="0" y="3954508"/>
                </a:lnTo>
                <a:lnTo>
                  <a:pt x="4165405" y="3954508"/>
                </a:lnTo>
                <a:lnTo>
                  <a:pt x="41654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3104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62630">
            <a:off x="10476401" y="6637723"/>
            <a:ext cx="8243719" cy="3357442"/>
          </a:xfrm>
          <a:custGeom>
            <a:avLst/>
            <a:gdLst/>
            <a:ahLst/>
            <a:cxnLst/>
            <a:rect r="r" b="b" t="t" l="l"/>
            <a:pathLst>
              <a:path h="3357442" w="8243719">
                <a:moveTo>
                  <a:pt x="0" y="0"/>
                </a:moveTo>
                <a:lnTo>
                  <a:pt x="8243718" y="0"/>
                </a:lnTo>
                <a:lnTo>
                  <a:pt x="8243718" y="3357442"/>
                </a:lnTo>
                <a:lnTo>
                  <a:pt x="0" y="3357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1161" y="6350740"/>
            <a:ext cx="4085125" cy="3878293"/>
          </a:xfrm>
          <a:custGeom>
            <a:avLst/>
            <a:gdLst/>
            <a:ahLst/>
            <a:cxnLst/>
            <a:rect r="r" b="b" t="t" l="l"/>
            <a:pathLst>
              <a:path h="3878293" w="4085125">
                <a:moveTo>
                  <a:pt x="0" y="0"/>
                </a:moveTo>
                <a:lnTo>
                  <a:pt x="4085125" y="0"/>
                </a:lnTo>
                <a:lnTo>
                  <a:pt x="4085125" y="3878293"/>
                </a:lnTo>
                <a:lnTo>
                  <a:pt x="0" y="3878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3104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2085457">
            <a:off x="12681970" y="7740832"/>
            <a:ext cx="4839213" cy="3000312"/>
          </a:xfrm>
          <a:custGeom>
            <a:avLst/>
            <a:gdLst/>
            <a:ahLst/>
            <a:cxnLst/>
            <a:rect r="r" b="b" t="t" l="l"/>
            <a:pathLst>
              <a:path h="3000312" w="4839213">
                <a:moveTo>
                  <a:pt x="4839213" y="0"/>
                </a:moveTo>
                <a:lnTo>
                  <a:pt x="0" y="0"/>
                </a:lnTo>
                <a:lnTo>
                  <a:pt x="0" y="3000312"/>
                </a:lnTo>
                <a:lnTo>
                  <a:pt x="4839213" y="3000312"/>
                </a:lnTo>
                <a:lnTo>
                  <a:pt x="48392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264230">
            <a:off x="-359647" y="6510551"/>
            <a:ext cx="7871682" cy="3205921"/>
          </a:xfrm>
          <a:custGeom>
            <a:avLst/>
            <a:gdLst/>
            <a:ahLst/>
            <a:cxnLst/>
            <a:rect r="r" b="b" t="t" l="l"/>
            <a:pathLst>
              <a:path h="3205921" w="7871682">
                <a:moveTo>
                  <a:pt x="7871682" y="0"/>
                </a:moveTo>
                <a:lnTo>
                  <a:pt x="0" y="0"/>
                </a:lnTo>
                <a:lnTo>
                  <a:pt x="0" y="3205921"/>
                </a:lnTo>
                <a:lnTo>
                  <a:pt x="7871682" y="3205921"/>
                </a:lnTo>
                <a:lnTo>
                  <a:pt x="78716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254858">
            <a:off x="-973642" y="4134754"/>
            <a:ext cx="6215404" cy="3853550"/>
          </a:xfrm>
          <a:custGeom>
            <a:avLst/>
            <a:gdLst/>
            <a:ahLst/>
            <a:cxnLst/>
            <a:rect r="r" b="b" t="t" l="l"/>
            <a:pathLst>
              <a:path h="3853550" w="6215404">
                <a:moveTo>
                  <a:pt x="0" y="0"/>
                </a:moveTo>
                <a:lnTo>
                  <a:pt x="6215404" y="0"/>
                </a:lnTo>
                <a:lnTo>
                  <a:pt x="6215404" y="3853550"/>
                </a:lnTo>
                <a:lnTo>
                  <a:pt x="0" y="3853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36286" y="6900693"/>
            <a:ext cx="1052969" cy="939775"/>
          </a:xfrm>
          <a:custGeom>
            <a:avLst/>
            <a:gdLst/>
            <a:ahLst/>
            <a:cxnLst/>
            <a:rect r="r" b="b" t="t" l="l"/>
            <a:pathLst>
              <a:path h="939775" w="1052969">
                <a:moveTo>
                  <a:pt x="0" y="0"/>
                </a:moveTo>
                <a:lnTo>
                  <a:pt x="1052969" y="0"/>
                </a:lnTo>
                <a:lnTo>
                  <a:pt x="1052969" y="939775"/>
                </a:lnTo>
                <a:lnTo>
                  <a:pt x="0" y="93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73007" y="5614723"/>
            <a:ext cx="1001246" cy="893612"/>
          </a:xfrm>
          <a:custGeom>
            <a:avLst/>
            <a:gdLst/>
            <a:ahLst/>
            <a:cxnLst/>
            <a:rect r="r" b="b" t="t" l="l"/>
            <a:pathLst>
              <a:path h="893612" w="1001246">
                <a:moveTo>
                  <a:pt x="0" y="0"/>
                </a:moveTo>
                <a:lnTo>
                  <a:pt x="1001246" y="0"/>
                </a:lnTo>
                <a:lnTo>
                  <a:pt x="1001246" y="893612"/>
                </a:lnTo>
                <a:lnTo>
                  <a:pt x="0" y="893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707218" y="8988802"/>
            <a:ext cx="19882810" cy="3108948"/>
          </a:xfrm>
          <a:custGeom>
            <a:avLst/>
            <a:gdLst/>
            <a:ahLst/>
            <a:cxnLst/>
            <a:rect r="r" b="b" t="t" l="l"/>
            <a:pathLst>
              <a:path h="3108948" w="19882810">
                <a:moveTo>
                  <a:pt x="0" y="0"/>
                </a:moveTo>
                <a:lnTo>
                  <a:pt x="19882810" y="0"/>
                </a:lnTo>
                <a:lnTo>
                  <a:pt x="19882810" y="3108948"/>
                </a:lnTo>
                <a:lnTo>
                  <a:pt x="0" y="3108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193417" y="7840468"/>
            <a:ext cx="1319900" cy="2173489"/>
          </a:xfrm>
          <a:custGeom>
            <a:avLst/>
            <a:gdLst/>
            <a:ahLst/>
            <a:cxnLst/>
            <a:rect r="r" b="b" t="t" l="l"/>
            <a:pathLst>
              <a:path h="2173489" w="1319900">
                <a:moveTo>
                  <a:pt x="0" y="0"/>
                </a:moveTo>
                <a:lnTo>
                  <a:pt x="1319900" y="0"/>
                </a:lnTo>
                <a:lnTo>
                  <a:pt x="1319900" y="2173489"/>
                </a:lnTo>
                <a:lnTo>
                  <a:pt x="0" y="2173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657629" y="8113511"/>
            <a:ext cx="1630371" cy="1997113"/>
          </a:xfrm>
          <a:custGeom>
            <a:avLst/>
            <a:gdLst/>
            <a:ahLst/>
            <a:cxnLst/>
            <a:rect r="r" b="b" t="t" l="l"/>
            <a:pathLst>
              <a:path h="1997113" w="1630371">
                <a:moveTo>
                  <a:pt x="0" y="0"/>
                </a:moveTo>
                <a:lnTo>
                  <a:pt x="1630371" y="0"/>
                </a:lnTo>
                <a:lnTo>
                  <a:pt x="1630371" y="1997114"/>
                </a:lnTo>
                <a:lnTo>
                  <a:pt x="0" y="1997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117395" y="7994496"/>
            <a:ext cx="1506105" cy="2102430"/>
          </a:xfrm>
          <a:custGeom>
            <a:avLst/>
            <a:gdLst/>
            <a:ahLst/>
            <a:cxnLst/>
            <a:rect r="r" b="b" t="t" l="l"/>
            <a:pathLst>
              <a:path h="2102430" w="1506105">
                <a:moveTo>
                  <a:pt x="0" y="0"/>
                </a:moveTo>
                <a:lnTo>
                  <a:pt x="1506105" y="0"/>
                </a:lnTo>
                <a:lnTo>
                  <a:pt x="1506105" y="2102430"/>
                </a:lnTo>
                <a:lnTo>
                  <a:pt x="0" y="2102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550288" y="433174"/>
            <a:ext cx="2394415" cy="2038530"/>
          </a:xfrm>
          <a:custGeom>
            <a:avLst/>
            <a:gdLst/>
            <a:ahLst/>
            <a:cxnLst/>
            <a:rect r="r" b="b" t="t" l="l"/>
            <a:pathLst>
              <a:path h="2038530" w="2394415">
                <a:moveTo>
                  <a:pt x="0" y="0"/>
                </a:moveTo>
                <a:lnTo>
                  <a:pt x="2394415" y="0"/>
                </a:lnTo>
                <a:lnTo>
                  <a:pt x="2394415" y="2038531"/>
                </a:lnTo>
                <a:lnTo>
                  <a:pt x="0" y="20385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465600">
            <a:off x="3491625" y="6254578"/>
            <a:ext cx="2964384" cy="1546869"/>
          </a:xfrm>
          <a:custGeom>
            <a:avLst/>
            <a:gdLst/>
            <a:ahLst/>
            <a:cxnLst/>
            <a:rect r="r" b="b" t="t" l="l"/>
            <a:pathLst>
              <a:path h="1546869" w="2964384">
                <a:moveTo>
                  <a:pt x="0" y="0"/>
                </a:moveTo>
                <a:lnTo>
                  <a:pt x="2964384" y="0"/>
                </a:lnTo>
                <a:lnTo>
                  <a:pt x="2964384" y="1546869"/>
                </a:lnTo>
                <a:lnTo>
                  <a:pt x="0" y="15468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628165" y="7702553"/>
            <a:ext cx="3548594" cy="2526480"/>
          </a:xfrm>
          <a:custGeom>
            <a:avLst/>
            <a:gdLst/>
            <a:ahLst/>
            <a:cxnLst/>
            <a:rect r="r" b="b" t="t" l="l"/>
            <a:pathLst>
              <a:path h="2526480" w="3548594">
                <a:moveTo>
                  <a:pt x="0" y="0"/>
                </a:moveTo>
                <a:lnTo>
                  <a:pt x="3548594" y="0"/>
                </a:lnTo>
                <a:lnTo>
                  <a:pt x="3548594" y="2526480"/>
                </a:lnTo>
                <a:lnTo>
                  <a:pt x="0" y="25264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902" t="0" r="0" b="-1973"/>
            </a:stretch>
          </a:blipFill>
        </p:spPr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9"/>
          <a:srcRect l="0" t="0" r="0" b="0"/>
          <a:stretch>
            <a:fillRect/>
          </a:stretch>
        </p:blipFill>
        <p:spPr>
          <a:xfrm flipH="false" flipV="false" rot="0">
            <a:off x="414124" y="433174"/>
            <a:ext cx="2119011" cy="2300947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7514861" y="3228307"/>
            <a:ext cx="4226609" cy="221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Case 01 </a:t>
            </a:r>
          </a:p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Rocket Laucher 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879597" y="8289887"/>
            <a:ext cx="2180161" cy="1939147"/>
          </a:xfrm>
          <a:custGeom>
            <a:avLst/>
            <a:gdLst/>
            <a:ahLst/>
            <a:cxnLst/>
            <a:rect r="r" b="b" t="t" l="l"/>
            <a:pathLst>
              <a:path h="1939147" w="2180161">
                <a:moveTo>
                  <a:pt x="0" y="0"/>
                </a:moveTo>
                <a:lnTo>
                  <a:pt x="2180161" y="0"/>
                </a:lnTo>
                <a:lnTo>
                  <a:pt x="2180161" y="1939146"/>
                </a:lnTo>
                <a:lnTo>
                  <a:pt x="0" y="19391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9368" t="0" r="-9368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0743" y="1224308"/>
            <a:ext cx="15326514" cy="7838384"/>
          </a:xfrm>
          <a:custGeom>
            <a:avLst/>
            <a:gdLst/>
            <a:ahLst/>
            <a:cxnLst/>
            <a:rect r="r" b="b" t="t" l="l"/>
            <a:pathLst>
              <a:path h="7838384" w="15326514">
                <a:moveTo>
                  <a:pt x="0" y="0"/>
                </a:moveTo>
                <a:lnTo>
                  <a:pt x="15326514" y="0"/>
                </a:lnTo>
                <a:lnTo>
                  <a:pt x="15326514" y="7838384"/>
                </a:lnTo>
                <a:lnTo>
                  <a:pt x="0" y="783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4" t="0" r="-304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84370" y="1224939"/>
            <a:ext cx="12119259" cy="7837121"/>
          </a:xfrm>
          <a:custGeom>
            <a:avLst/>
            <a:gdLst/>
            <a:ahLst/>
            <a:cxnLst/>
            <a:rect r="r" b="b" t="t" l="l"/>
            <a:pathLst>
              <a:path h="7837121" w="12119259">
                <a:moveTo>
                  <a:pt x="0" y="0"/>
                </a:moveTo>
                <a:lnTo>
                  <a:pt x="12119260" y="0"/>
                </a:lnTo>
                <a:lnTo>
                  <a:pt x="12119260" y="7837122"/>
                </a:lnTo>
                <a:lnTo>
                  <a:pt x="0" y="783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8049" y="317934"/>
            <a:ext cx="3651903" cy="9651132"/>
          </a:xfrm>
          <a:custGeom>
            <a:avLst/>
            <a:gdLst/>
            <a:ahLst/>
            <a:cxnLst/>
            <a:rect r="r" b="b" t="t" l="l"/>
            <a:pathLst>
              <a:path h="9651132" w="3651903">
                <a:moveTo>
                  <a:pt x="0" y="0"/>
                </a:moveTo>
                <a:lnTo>
                  <a:pt x="3651902" y="0"/>
                </a:lnTo>
                <a:lnTo>
                  <a:pt x="3651902" y="9651132"/>
                </a:lnTo>
                <a:lnTo>
                  <a:pt x="0" y="9651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400" r="-4543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1524" y="799558"/>
            <a:ext cx="12024953" cy="8687884"/>
          </a:xfrm>
          <a:custGeom>
            <a:avLst/>
            <a:gdLst/>
            <a:ahLst/>
            <a:cxnLst/>
            <a:rect r="r" b="b" t="t" l="l"/>
            <a:pathLst>
              <a:path h="8687884" w="12024953">
                <a:moveTo>
                  <a:pt x="0" y="0"/>
                </a:moveTo>
                <a:lnTo>
                  <a:pt x="12024952" y="0"/>
                </a:lnTo>
                <a:lnTo>
                  <a:pt x="12024952" y="8687884"/>
                </a:lnTo>
                <a:lnTo>
                  <a:pt x="0" y="8687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85959" y="1261799"/>
            <a:ext cx="9316083" cy="7763402"/>
          </a:xfrm>
          <a:custGeom>
            <a:avLst/>
            <a:gdLst/>
            <a:ahLst/>
            <a:cxnLst/>
            <a:rect r="r" b="b" t="t" l="l"/>
            <a:pathLst>
              <a:path h="7763402" w="9316083">
                <a:moveTo>
                  <a:pt x="0" y="0"/>
                </a:moveTo>
                <a:lnTo>
                  <a:pt x="9316082" y="0"/>
                </a:lnTo>
                <a:lnTo>
                  <a:pt x="9316082" y="7763402"/>
                </a:lnTo>
                <a:lnTo>
                  <a:pt x="0" y="776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41638" y="1061850"/>
            <a:ext cx="9404724" cy="8163301"/>
          </a:xfrm>
          <a:custGeom>
            <a:avLst/>
            <a:gdLst/>
            <a:ahLst/>
            <a:cxnLst/>
            <a:rect r="r" b="b" t="t" l="l"/>
            <a:pathLst>
              <a:path h="8163301" w="9404724">
                <a:moveTo>
                  <a:pt x="0" y="0"/>
                </a:moveTo>
                <a:lnTo>
                  <a:pt x="9404724" y="0"/>
                </a:lnTo>
                <a:lnTo>
                  <a:pt x="9404724" y="8163300"/>
                </a:lnTo>
                <a:lnTo>
                  <a:pt x="0" y="8163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48D1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DAG0zF5PvWQ</dc:identifier>
  <dcterms:modified xsi:type="dcterms:W3CDTF">2011-08-01T06:04:30Z</dcterms:modified>
  <cp:revision>1</cp:revision>
  <dc:title>V8:Case 01:  Rocket Laucher  Code Programming</dc:title>
</cp:coreProperties>
</file>