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notesMasterIdLst>
    <p:notesMasterId r:id="rId27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image" Target="../media/image-12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image" Target="../media/image-15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png"/><Relationship Id="rId3" Type="http://schemas.openxmlformats.org/officeDocument/2006/relationships/image" Target="../media/image-16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image" Target="../media/image-17-2.png"/><Relationship Id="rId3" Type="http://schemas.openxmlformats.org/officeDocument/2006/relationships/image" Target="../media/image-17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png"/><Relationship Id="rId3" Type="http://schemas.openxmlformats.org/officeDocument/2006/relationships/image" Target="../media/image-18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image" Target="../media/image-19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image" Target="../media/image-20-2.png"/><Relationship Id="rId3" Type="http://schemas.openxmlformats.org/officeDocument/2006/relationships/image" Target="../media/image-20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png"/><Relationship Id="rId2" Type="http://schemas.openxmlformats.org/officeDocument/2006/relationships/image" Target="../media/image-21-2.png"/><Relationship Id="rId3" Type="http://schemas.openxmlformats.org/officeDocument/2006/relationships/image" Target="../media/image-21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2-1.png"/><Relationship Id="rId2" Type="http://schemas.openxmlformats.org/officeDocument/2006/relationships/image" Target="../media/image-22-2.png"/><Relationship Id="rId3" Type="http://schemas.openxmlformats.org/officeDocument/2006/relationships/image" Target="../media/image-22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3-1.png"/><Relationship Id="rId2" Type="http://schemas.openxmlformats.org/officeDocument/2006/relationships/image" Target="../media/image-23-2.png"/><Relationship Id="rId3" Type="http://schemas.openxmlformats.org/officeDocument/2006/relationships/image" Target="../media/image-23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4-1.png"/><Relationship Id="rId2" Type="http://schemas.openxmlformats.org/officeDocument/2006/relationships/image" Target="../media/image-24-2.png"/><Relationship Id="rId3" Type="http://schemas.openxmlformats.org/officeDocument/2006/relationships/image" Target="../media/image-24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D1B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822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061204"/>
            <a:ext cx="9144000" cy="822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0"/>
            <a:ext cx="82296" cy="514350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4754880" y="-1645920"/>
            <a:ext cx="5943600" cy="5943600"/>
          </a:xfrm>
          <a:prstGeom prst="ellipse">
            <a:avLst/>
          </a:prstGeom>
          <a:solidFill>
            <a:srgbClr val="1B2A4A">
              <a:alpha val="45000"/>
            </a:srgbClr>
          </a:solidFill>
          <a:ln w="12700">
            <a:solidFill>
              <a:srgbClr val="1B2A4A">
                <a:alpha val="45000"/>
              </a:srgbClr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5303520" y="-1097280"/>
            <a:ext cx="4114800" cy="4114800"/>
          </a:xfrm>
          <a:prstGeom prst="ellipse">
            <a:avLst/>
          </a:prstGeom>
          <a:solidFill>
            <a:srgbClr val="132036">
              <a:alpha val="60000"/>
            </a:srgbClr>
          </a:solidFill>
          <a:ln w="12700">
            <a:solidFill>
              <a:srgbClr val="132036">
                <a:alpha val="60000"/>
              </a:srgbClr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02920" y="475488"/>
            <a:ext cx="457200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800" kern="0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CASE 3</a:t>
            </a:r>
            <a:endParaRPr lang="en-US" sz="1800" dirty="0"/>
          </a:p>
        </p:txBody>
      </p:sp>
      <p:sp>
        <p:nvSpPr>
          <p:cNvPr id="8" name="Text 6"/>
          <p:cNvSpPr/>
          <p:nvPr/>
        </p:nvSpPr>
        <p:spPr>
          <a:xfrm>
            <a:off x="502920" y="877824"/>
            <a:ext cx="82296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5400" b="1" spc="1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LUNAR</a:t>
            </a:r>
            <a:endParaRPr lang="en-US" sz="5400" dirty="0"/>
          </a:p>
        </p:txBody>
      </p:sp>
      <p:sp>
        <p:nvSpPr>
          <p:cNvPr id="9" name="Text 7"/>
          <p:cNvSpPr/>
          <p:nvPr/>
        </p:nvSpPr>
        <p:spPr>
          <a:xfrm>
            <a:off x="502920" y="1792224"/>
            <a:ext cx="82296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5400" b="1" spc="100" kern="0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LANDING ROVER</a:t>
            </a:r>
            <a:endParaRPr lang="en-US" sz="5400" dirty="0"/>
          </a:p>
        </p:txBody>
      </p:sp>
      <p:sp>
        <p:nvSpPr>
          <p:cNvPr id="10" name="Shape 8"/>
          <p:cNvSpPr/>
          <p:nvPr/>
        </p:nvSpPr>
        <p:spPr>
          <a:xfrm>
            <a:off x="502920" y="2852928"/>
            <a:ext cx="4572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502920" y="2980944"/>
            <a:ext cx="77724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spc="3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ASSEMBLY GUIDE  ·  SPACE SCIENCE KIT  ·  Techtelligence- Elecfreaks</a:t>
            </a:r>
            <a:endParaRPr lang="en-US" sz="1200" dirty="0"/>
          </a:p>
        </p:txBody>
      </p:sp>
      <p:sp>
        <p:nvSpPr>
          <p:cNvPr id="12" name="Shape 10"/>
          <p:cNvSpPr/>
          <p:nvPr/>
        </p:nvSpPr>
        <p:spPr>
          <a:xfrm>
            <a:off x="502920" y="3547872"/>
            <a:ext cx="2011680" cy="749808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502920" y="3547872"/>
            <a:ext cx="20116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000" b="1" dirty="0">
                <a:solidFill>
                  <a:srgbClr val="0D1B2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66 STEPS</a:t>
            </a:r>
            <a:endParaRPr lang="en-US" sz="2000" dirty="0"/>
          </a:p>
        </p:txBody>
      </p:sp>
      <p:sp>
        <p:nvSpPr>
          <p:cNvPr id="14" name="Text 12"/>
          <p:cNvSpPr/>
          <p:nvPr/>
        </p:nvSpPr>
        <p:spPr>
          <a:xfrm>
            <a:off x="502920" y="4023360"/>
            <a:ext cx="2011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spc="200" kern="0" dirty="0">
                <a:solidFill>
                  <a:srgbClr val="0D1B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TOTAL</a:t>
            </a:r>
            <a:endParaRPr lang="en-US" sz="9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22 – 24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LANDING ROVER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 / 22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36% COMPLETE  (24 of 66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304166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3_images/page_022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22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3_images/page_023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23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3_images/page_024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24</a:t>
            </a:r>
            <a:endParaRPr lang="en-US" sz="1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25 – 27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LANDING ROVER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9 / 22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41% COMPLETE  (27 of 66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3464113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3_images/page_025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25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3_images/page_026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26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3_images/page_027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27</a:t>
            </a:r>
            <a:endParaRPr lang="en-US" sz="1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28 – 30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LANDING ROVER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10 / 22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45% COMPLETE  (30 of 66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3802075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3_images/page_028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28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3_images/page_029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29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3_images/page_030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30</a:t>
            </a:r>
            <a:endParaRPr lang="en-US" sz="1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31 – 33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LANDING ROVER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11 / 22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50% COMPLETE  (33 of 66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4224528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3_images/page_031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31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3_images/page_032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32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3_images/page_033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33</a:t>
            </a:r>
            <a:endParaRPr lang="en-US" sz="1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34 – 36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LANDING ROVER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12 / 22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55% COMPLETE  (36 of 66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4646981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3_images/page_034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34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3_images/page_035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35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3_images/page_036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36</a:t>
            </a:r>
            <a:endParaRPr lang="en-US" sz="1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37 – 39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LANDING ROVER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13 / 22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59% COMPLETE  (39 of 66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4984943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3_images/page_037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37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3_images/page_038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38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3_images/page_039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39</a:t>
            </a:r>
            <a:endParaRPr lang="en-US" sz="1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40 – 42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LANDING ROVER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14 / 22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64% COMPLETE  (42 of 66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5407396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3_images/page_040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40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3_images/page_04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41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3_images/page_04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42</a:t>
            </a:r>
            <a:endParaRPr lang="en-US" sz="1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43 – 45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LANDING ROVER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15 / 22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68% COMPLETE  (45 of 66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5745358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3_images/page_043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43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3_images/page_044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44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3_images/page_045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45</a:t>
            </a:r>
            <a:endParaRPr lang="en-US" sz="1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46 – 48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LANDING ROVER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16 / 22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73% COMPLETE  (48 of 66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6167811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3_images/page_046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46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3_images/page_047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47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3_images/page_048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48</a:t>
            </a:r>
            <a:endParaRPr lang="en-US" sz="1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49 – 51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LANDING ROVER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17 / 22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77% COMPLETE  (51 of 66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6505773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3_images/page_049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49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3_images/page_05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50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3_images/page_051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51</a:t>
            </a:r>
            <a:endParaRPr lang="en-US" sz="1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DESIGN BRIEF</a:t>
            </a:r>
            <a:endParaRPr lang="en-US" sz="1800" dirty="0"/>
          </a:p>
        </p:txBody>
      </p:sp>
      <p:sp>
        <p:nvSpPr>
          <p:cNvPr id="5" name="Shape 3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Techtelligence- Elecfreaks  ·  LUNAR LANDING ROVER</a:t>
            </a:r>
            <a:endParaRPr lang="en-US" sz="1000" dirty="0"/>
          </a:p>
        </p:txBody>
      </p:sp>
      <p:sp>
        <p:nvSpPr>
          <p:cNvPr id="8" name="Shape 6"/>
          <p:cNvSpPr/>
          <p:nvPr/>
        </p:nvSpPr>
        <p:spPr>
          <a:xfrm>
            <a:off x="347472" y="713232"/>
            <a:ext cx="8449056" cy="3858768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sp>
        <p:nvSpPr>
          <p:cNvPr id="9" name="Shape 7"/>
          <p:cNvSpPr/>
          <p:nvPr/>
        </p:nvSpPr>
        <p:spPr>
          <a:xfrm>
            <a:off x="347472" y="713232"/>
            <a:ext cx="64008" cy="3858768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621792" y="868680"/>
            <a:ext cx="78638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300" b="1" spc="400" kern="0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OBJECTIVE</a:t>
            </a:r>
            <a:endParaRPr lang="en-US" sz="1300" dirty="0"/>
          </a:p>
        </p:txBody>
      </p:sp>
      <p:sp>
        <p:nvSpPr>
          <p:cNvPr id="11" name="Text 9"/>
          <p:cNvSpPr/>
          <p:nvPr/>
        </p:nvSpPr>
        <p:spPr>
          <a:xfrm>
            <a:off x="621792" y="1243584"/>
            <a:ext cx="7863840" cy="80467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300" dirty="0">
                <a:solidFill>
                  <a:srgbClr val="E8ED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Construct a fully functional Lunar Landing Rover using modular block-based components. Students explore lunar surface operations through systematic assembly of a motorised rover with articulated suspension and navigation systems.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621792" y="2103120"/>
            <a:ext cx="7863840" cy="27432"/>
          </a:xfrm>
          <a:prstGeom prst="rect">
            <a:avLst/>
          </a:prstGeom>
          <a:solidFill>
            <a:srgbClr val="2A4570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621792" y="2194560"/>
            <a:ext cx="78638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300" b="1" spc="400" kern="0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DESIGN PRINCIPLES</a:t>
            </a:r>
            <a:endParaRPr lang="en-US" sz="1300" dirty="0"/>
          </a:p>
        </p:txBody>
      </p:sp>
      <p:sp>
        <p:nvSpPr>
          <p:cNvPr id="14" name="Text 12"/>
          <p:cNvSpPr/>
          <p:nvPr/>
        </p:nvSpPr>
        <p:spPr>
          <a:xfrm>
            <a:off x="621792" y="2596896"/>
            <a:ext cx="26517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01.  Structural Integrity</a:t>
            </a:r>
            <a:endParaRPr lang="en-US" sz="1200" dirty="0"/>
          </a:p>
        </p:txBody>
      </p:sp>
      <p:sp>
        <p:nvSpPr>
          <p:cNvPr id="15" name="Text 13"/>
          <p:cNvSpPr/>
          <p:nvPr/>
        </p:nvSpPr>
        <p:spPr>
          <a:xfrm>
            <a:off x="3337560" y="2596896"/>
            <a:ext cx="52120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dirty="0">
                <a:solidFill>
                  <a:srgbClr val="E8ED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Robust modular frame construction ensures stability throughout the entire assembly and operation.</a:t>
            </a:r>
            <a:endParaRPr lang="en-US" sz="1100" dirty="0"/>
          </a:p>
        </p:txBody>
      </p:sp>
      <p:sp>
        <p:nvSpPr>
          <p:cNvPr id="16" name="Text 14"/>
          <p:cNvSpPr/>
          <p:nvPr/>
        </p:nvSpPr>
        <p:spPr>
          <a:xfrm>
            <a:off x="621792" y="3008376"/>
            <a:ext cx="26517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02.  Step-by-Step Build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3337560" y="3008376"/>
            <a:ext cx="52120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dirty="0">
                <a:solidFill>
                  <a:srgbClr val="E8ED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Sequential instruction design guides students from individual components to a complete working model.</a:t>
            </a:r>
            <a:endParaRPr lang="en-US" sz="1100" dirty="0"/>
          </a:p>
        </p:txBody>
      </p:sp>
      <p:sp>
        <p:nvSpPr>
          <p:cNvPr id="18" name="Text 16"/>
          <p:cNvSpPr/>
          <p:nvPr/>
        </p:nvSpPr>
        <p:spPr>
          <a:xfrm>
            <a:off x="621792" y="3419856"/>
            <a:ext cx="26517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03.  STEM Integration</a:t>
            </a:r>
            <a:endParaRPr lang="en-US" sz="1200" dirty="0"/>
          </a:p>
        </p:txBody>
      </p:sp>
      <p:sp>
        <p:nvSpPr>
          <p:cNvPr id="19" name="Text 17"/>
          <p:cNvSpPr/>
          <p:nvPr/>
        </p:nvSpPr>
        <p:spPr>
          <a:xfrm>
            <a:off x="3337560" y="3419856"/>
            <a:ext cx="52120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dirty="0">
                <a:solidFill>
                  <a:srgbClr val="E8ED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Hands-on mechanics reinforce space science, engineering, and robotics concepts at every stage.</a:t>
            </a:r>
            <a:endParaRPr lang="en-US" sz="1100" dirty="0"/>
          </a:p>
        </p:txBody>
      </p:sp>
      <p:sp>
        <p:nvSpPr>
          <p:cNvPr id="20" name="Text 18"/>
          <p:cNvSpPr/>
          <p:nvPr/>
        </p:nvSpPr>
        <p:spPr>
          <a:xfrm>
            <a:off x="621792" y="3831336"/>
            <a:ext cx="26517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04.  Scalable Design</a:t>
            </a:r>
            <a:endParaRPr lang="en-US" sz="1200" dirty="0"/>
          </a:p>
        </p:txBody>
      </p:sp>
      <p:sp>
        <p:nvSpPr>
          <p:cNvPr id="21" name="Text 19"/>
          <p:cNvSpPr/>
          <p:nvPr/>
        </p:nvSpPr>
        <p:spPr>
          <a:xfrm>
            <a:off x="3337560" y="3831336"/>
            <a:ext cx="52120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dirty="0">
                <a:solidFill>
                  <a:srgbClr val="E8ED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Standardised connectors and components allow for reconfiguration and adaptation of the final model.</a:t>
            </a:r>
            <a:endParaRPr lang="en-US" sz="11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52 – 54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LANDING ROVER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18 / 22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82% COMPLETE  (54 of 66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6928226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3_images/page_052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52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3_images/page_053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53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3_images/page_054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54</a:t>
            </a:r>
            <a:endParaRPr lang="en-US" sz="1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55 – 57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LANDING ROVER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19 / 22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86% COMPLETE  (57 of 66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7266188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3_images/page_055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55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3_images/page_056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56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3_images/page_057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57</a:t>
            </a:r>
            <a:endParaRPr lang="en-US" sz="1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58 – 60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LANDING ROVER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20 / 22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91% COMPLETE  (60 of 66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7688641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3_images/page_058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58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3_images/page_059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59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3_images/page_060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60</a:t>
            </a:r>
            <a:endParaRPr lang="en-US" sz="1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61 – 63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LANDING ROVER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21 / 22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95% COMPLETE  (63 of 66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8026603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3_images/page_061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61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3_images/page_062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62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3_images/page_063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63</a:t>
            </a:r>
            <a:endParaRPr lang="en-US" sz="10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64 – 66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LANDING ROVER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22 / 22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100% COMPLETE  (66 of 66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8449056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3_images/page_064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64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3_images/page_065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65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3_images/page_066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66</a:t>
            </a:r>
            <a:endParaRPr lang="en-US" sz="10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0D1B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822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061204"/>
            <a:ext cx="9144000" cy="822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-1371600" y="2286000"/>
            <a:ext cx="4572000" cy="4572000"/>
          </a:xfrm>
          <a:prstGeom prst="ellipse">
            <a:avLst/>
          </a:prstGeom>
          <a:solidFill>
            <a:srgbClr val="1B2A4A">
              <a:alpha val="45000"/>
            </a:srgbClr>
          </a:solidFill>
          <a:ln w="12700">
            <a:solidFill>
              <a:srgbClr val="1B2A4A">
                <a:alpha val="4500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400800" y="-457200"/>
            <a:ext cx="3657600" cy="3657600"/>
          </a:xfrm>
          <a:prstGeom prst="ellipse">
            <a:avLst/>
          </a:prstGeom>
          <a:solidFill>
            <a:srgbClr val="1B2A4A">
              <a:alpha val="40000"/>
            </a:srgbClr>
          </a:solidFill>
          <a:ln w="12700">
            <a:solidFill>
              <a:srgbClr val="1B2A4A">
                <a:alpha val="4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457200" y="1051560"/>
            <a:ext cx="82296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6400" b="1" spc="5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</a:t>
            </a:r>
            <a:endParaRPr lang="en-US" sz="6400" dirty="0"/>
          </a:p>
        </p:txBody>
      </p:sp>
      <p:sp>
        <p:nvSpPr>
          <p:cNvPr id="7" name="Text 5"/>
          <p:cNvSpPr/>
          <p:nvPr/>
        </p:nvSpPr>
        <p:spPr>
          <a:xfrm>
            <a:off x="457200" y="2011680"/>
            <a:ext cx="82296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6400" b="1" spc="500" kern="0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COMPLETE</a:t>
            </a:r>
            <a:endParaRPr lang="en-US" sz="6400" dirty="0"/>
          </a:p>
        </p:txBody>
      </p:sp>
      <p:sp>
        <p:nvSpPr>
          <p:cNvPr id="8" name="Shape 6"/>
          <p:cNvSpPr/>
          <p:nvPr/>
        </p:nvSpPr>
        <p:spPr>
          <a:xfrm>
            <a:off x="2286000" y="3108960"/>
            <a:ext cx="4572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457200" y="3246120"/>
            <a:ext cx="8229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spc="3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66 STEPS  ·  LUNAR LANDING ROVER  ·  Techtelligence- Elecfreaks</a:t>
            </a:r>
            <a:endParaRPr lang="en-US" sz="1100" dirty="0"/>
          </a:p>
        </p:txBody>
      </p:sp>
      <p:sp>
        <p:nvSpPr>
          <p:cNvPr id="10" name="Shape 8"/>
          <p:cNvSpPr/>
          <p:nvPr/>
        </p:nvSpPr>
        <p:spPr>
          <a:xfrm>
            <a:off x="1371600" y="3822192"/>
            <a:ext cx="2011680" cy="822960"/>
          </a:xfrm>
          <a:prstGeom prst="rect">
            <a:avLst/>
          </a:prstGeom>
          <a:solidFill>
            <a:srgbClr val="1B2A4A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sp>
        <p:nvSpPr>
          <p:cNvPr id="11" name="Shape 9"/>
          <p:cNvSpPr/>
          <p:nvPr/>
        </p:nvSpPr>
        <p:spPr>
          <a:xfrm>
            <a:off x="1371600" y="3822192"/>
            <a:ext cx="2011680" cy="54864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1371600" y="3877056"/>
            <a:ext cx="20116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66</a:t>
            </a:r>
            <a:endParaRPr lang="en-US" sz="2600" dirty="0"/>
          </a:p>
        </p:txBody>
      </p:sp>
      <p:sp>
        <p:nvSpPr>
          <p:cNvPr id="13" name="Text 11"/>
          <p:cNvSpPr/>
          <p:nvPr/>
        </p:nvSpPr>
        <p:spPr>
          <a:xfrm>
            <a:off x="1371600" y="4315968"/>
            <a:ext cx="20116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TOTAL STEPS</a:t>
            </a:r>
            <a:endParaRPr lang="en-US" sz="900" dirty="0"/>
          </a:p>
        </p:txBody>
      </p:sp>
      <p:sp>
        <p:nvSpPr>
          <p:cNvPr id="14" name="Shape 12"/>
          <p:cNvSpPr/>
          <p:nvPr/>
        </p:nvSpPr>
        <p:spPr>
          <a:xfrm>
            <a:off x="4023360" y="3822192"/>
            <a:ext cx="2011680" cy="822960"/>
          </a:xfrm>
          <a:prstGeom prst="rect">
            <a:avLst/>
          </a:prstGeom>
          <a:solidFill>
            <a:srgbClr val="1B2A4A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sp>
        <p:nvSpPr>
          <p:cNvPr id="15" name="Shape 13"/>
          <p:cNvSpPr/>
          <p:nvPr/>
        </p:nvSpPr>
        <p:spPr>
          <a:xfrm>
            <a:off x="4023360" y="3822192"/>
            <a:ext cx="2011680" cy="54864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4023360" y="3877056"/>
            <a:ext cx="20116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22</a:t>
            </a:r>
            <a:endParaRPr lang="en-US" sz="2600" dirty="0"/>
          </a:p>
        </p:txBody>
      </p:sp>
      <p:sp>
        <p:nvSpPr>
          <p:cNvPr id="17" name="Text 15"/>
          <p:cNvSpPr/>
          <p:nvPr/>
        </p:nvSpPr>
        <p:spPr>
          <a:xfrm>
            <a:off x="4023360" y="4315968"/>
            <a:ext cx="20116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SLIDE SECTIONS</a:t>
            </a:r>
            <a:endParaRPr lang="en-US" sz="900" dirty="0"/>
          </a:p>
        </p:txBody>
      </p:sp>
      <p:sp>
        <p:nvSpPr>
          <p:cNvPr id="18" name="Shape 16"/>
          <p:cNvSpPr/>
          <p:nvPr/>
        </p:nvSpPr>
        <p:spPr>
          <a:xfrm>
            <a:off x="6675120" y="3822192"/>
            <a:ext cx="2011680" cy="822960"/>
          </a:xfrm>
          <a:prstGeom prst="rect">
            <a:avLst/>
          </a:prstGeom>
          <a:solidFill>
            <a:srgbClr val="1B2A4A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sp>
        <p:nvSpPr>
          <p:cNvPr id="19" name="Shape 17"/>
          <p:cNvSpPr/>
          <p:nvPr/>
        </p:nvSpPr>
        <p:spPr>
          <a:xfrm>
            <a:off x="6675120" y="3822192"/>
            <a:ext cx="2011680" cy="54864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6675120" y="3877056"/>
            <a:ext cx="20116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100%</a:t>
            </a:r>
            <a:endParaRPr lang="en-US" sz="2600" dirty="0"/>
          </a:p>
        </p:txBody>
      </p:sp>
      <p:sp>
        <p:nvSpPr>
          <p:cNvPr id="21" name="Text 19"/>
          <p:cNvSpPr/>
          <p:nvPr/>
        </p:nvSpPr>
        <p:spPr>
          <a:xfrm>
            <a:off x="6675120" y="4315968"/>
            <a:ext cx="20116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COMPLETE</a:t>
            </a:r>
            <a:endParaRPr lang="en-US" sz="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 – 3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LANDING ROVER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 / 22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5% COMPLETE  (3 of 66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422453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3_images/page_001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3_images/page_002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3_images/page_003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4 – 6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LANDING ROVER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 / 22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9% COMPLETE  (6 of 66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760415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3_images/page_004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3_images/page_005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5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3_images/page_006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6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7 – 9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LANDING ROVER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 / 22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14% COMPLETE  (9 of 66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1182868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3_images/page_007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7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3_images/page_008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8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3_images/page_009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9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10 – 12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LANDING ROVER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 / 22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18% COMPLETE  (12 of 66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152083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3_images/page_010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10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3_images/page_01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11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3_images/page_01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12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13 – 15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LANDING ROVER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 / 22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23% COMPLETE  (15 of 66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1943283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3_images/page_013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13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3_images/page_014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14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3_images/page_015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15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16 – 18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LANDING ROVER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 / 22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27% COMPLETE  (18 of 66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2281245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3_images/page_016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16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3_images/page_017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17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3_images/page_018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19 – 21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LUNAR LANDING ROVER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7 / 22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32% COMPLETE  (21 of 66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2703698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3_images/page_019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19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3_images/page_02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20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3_images/page_021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21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LUNAR LANDING ROVER — Assembly Guide</dc:title>
  <dc:subject>Space Science Kit · Case 3 · Techtelligence- Elecfreaks</dc:subject>
  <dc:creator>Techtelligence</dc:creator>
  <cp:lastModifiedBy>Techtelligence</cp:lastModifiedBy>
  <cp:revision>1</cp:revision>
  <dcterms:created xsi:type="dcterms:W3CDTF">2026-04-23T22:22:38Z</dcterms:created>
  <dcterms:modified xsi:type="dcterms:W3CDTF">2026-04-23T22:22:38Z</dcterms:modified>
</cp:coreProperties>
</file>