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notesMasterIdLst>
    <p:notesMasterId r:id="rId68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image" Target="../media/image-2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28-2.png"/><Relationship Id="rId3" Type="http://schemas.openxmlformats.org/officeDocument/2006/relationships/image" Target="../media/image-2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image" Target="../media/image-2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30-2.png"/><Relationship Id="rId3" Type="http://schemas.openxmlformats.org/officeDocument/2006/relationships/image" Target="../media/image-3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png"/><Relationship Id="rId3" Type="http://schemas.openxmlformats.org/officeDocument/2006/relationships/image" Target="../media/image-3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png"/><Relationship Id="rId3" Type="http://schemas.openxmlformats.org/officeDocument/2006/relationships/image" Target="../media/image-3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image" Target="../media/image-33-2.png"/><Relationship Id="rId3" Type="http://schemas.openxmlformats.org/officeDocument/2006/relationships/image" Target="../media/image-3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image" Target="../media/image-34-2.png"/><Relationship Id="rId3" Type="http://schemas.openxmlformats.org/officeDocument/2006/relationships/image" Target="../media/image-3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image" Target="../media/image-35-2.png"/><Relationship Id="rId3" Type="http://schemas.openxmlformats.org/officeDocument/2006/relationships/image" Target="../media/image-3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png"/><Relationship Id="rId3" Type="http://schemas.openxmlformats.org/officeDocument/2006/relationships/image" Target="../media/image-3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png"/><Relationship Id="rId3" Type="http://schemas.openxmlformats.org/officeDocument/2006/relationships/image" Target="../media/image-3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image" Target="../media/image-38-2.png"/><Relationship Id="rId3" Type="http://schemas.openxmlformats.org/officeDocument/2006/relationships/image" Target="../media/image-3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image" Target="../media/image-39-2.png"/><Relationship Id="rId3" Type="http://schemas.openxmlformats.org/officeDocument/2006/relationships/image" Target="../media/image-3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image" Target="../media/image-40-2.png"/><Relationship Id="rId3" Type="http://schemas.openxmlformats.org/officeDocument/2006/relationships/image" Target="../media/image-4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image" Target="../media/image-41-2.png"/><Relationship Id="rId3" Type="http://schemas.openxmlformats.org/officeDocument/2006/relationships/image" Target="../media/image-4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image" Target="../media/image-42-2.png"/><Relationship Id="rId3" Type="http://schemas.openxmlformats.org/officeDocument/2006/relationships/image" Target="../media/image-4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3-1.png"/><Relationship Id="rId2" Type="http://schemas.openxmlformats.org/officeDocument/2006/relationships/image" Target="../media/image-43-2.png"/><Relationship Id="rId3" Type="http://schemas.openxmlformats.org/officeDocument/2006/relationships/image" Target="../media/image-4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4-1.png"/><Relationship Id="rId2" Type="http://schemas.openxmlformats.org/officeDocument/2006/relationships/image" Target="../media/image-44-2.png"/><Relationship Id="rId3" Type="http://schemas.openxmlformats.org/officeDocument/2006/relationships/image" Target="../media/image-4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5-1.png"/><Relationship Id="rId2" Type="http://schemas.openxmlformats.org/officeDocument/2006/relationships/image" Target="../media/image-45-2.png"/><Relationship Id="rId3" Type="http://schemas.openxmlformats.org/officeDocument/2006/relationships/image" Target="../media/image-4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6-1.png"/><Relationship Id="rId2" Type="http://schemas.openxmlformats.org/officeDocument/2006/relationships/image" Target="../media/image-46-2.png"/><Relationship Id="rId3" Type="http://schemas.openxmlformats.org/officeDocument/2006/relationships/image" Target="../media/image-4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7-1.png"/><Relationship Id="rId2" Type="http://schemas.openxmlformats.org/officeDocument/2006/relationships/image" Target="../media/image-47-2.png"/><Relationship Id="rId3" Type="http://schemas.openxmlformats.org/officeDocument/2006/relationships/image" Target="../media/image-4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8-1.png"/><Relationship Id="rId2" Type="http://schemas.openxmlformats.org/officeDocument/2006/relationships/image" Target="../media/image-48-2.png"/><Relationship Id="rId3" Type="http://schemas.openxmlformats.org/officeDocument/2006/relationships/image" Target="../media/image-4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9-1.png"/><Relationship Id="rId2" Type="http://schemas.openxmlformats.org/officeDocument/2006/relationships/image" Target="../media/image-49-2.png"/><Relationship Id="rId3" Type="http://schemas.openxmlformats.org/officeDocument/2006/relationships/image" Target="../media/image-4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0-1.png"/><Relationship Id="rId2" Type="http://schemas.openxmlformats.org/officeDocument/2006/relationships/image" Target="../media/image-50-2.png"/><Relationship Id="rId3" Type="http://schemas.openxmlformats.org/officeDocument/2006/relationships/image" Target="../media/image-5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1-1.png"/><Relationship Id="rId2" Type="http://schemas.openxmlformats.org/officeDocument/2006/relationships/image" Target="../media/image-51-2.png"/><Relationship Id="rId3" Type="http://schemas.openxmlformats.org/officeDocument/2006/relationships/image" Target="../media/image-5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2-1.png"/><Relationship Id="rId2" Type="http://schemas.openxmlformats.org/officeDocument/2006/relationships/image" Target="../media/image-52-2.png"/><Relationship Id="rId3" Type="http://schemas.openxmlformats.org/officeDocument/2006/relationships/image" Target="../media/image-5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3-1.png"/><Relationship Id="rId2" Type="http://schemas.openxmlformats.org/officeDocument/2006/relationships/image" Target="../media/image-53-2.png"/><Relationship Id="rId3" Type="http://schemas.openxmlformats.org/officeDocument/2006/relationships/image" Target="../media/image-5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4-1.png"/><Relationship Id="rId2" Type="http://schemas.openxmlformats.org/officeDocument/2006/relationships/image" Target="../media/image-54-2.png"/><Relationship Id="rId3" Type="http://schemas.openxmlformats.org/officeDocument/2006/relationships/image" Target="../media/image-5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5-1.png"/><Relationship Id="rId2" Type="http://schemas.openxmlformats.org/officeDocument/2006/relationships/image" Target="../media/image-55-2.png"/><Relationship Id="rId3" Type="http://schemas.openxmlformats.org/officeDocument/2006/relationships/image" Target="../media/image-5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6-1.png"/><Relationship Id="rId2" Type="http://schemas.openxmlformats.org/officeDocument/2006/relationships/image" Target="../media/image-56-2.png"/><Relationship Id="rId3" Type="http://schemas.openxmlformats.org/officeDocument/2006/relationships/image" Target="../media/image-5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7-1.png"/><Relationship Id="rId2" Type="http://schemas.openxmlformats.org/officeDocument/2006/relationships/image" Target="../media/image-57-2.png"/><Relationship Id="rId3" Type="http://schemas.openxmlformats.org/officeDocument/2006/relationships/image" Target="../media/image-5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8-1.png"/><Relationship Id="rId2" Type="http://schemas.openxmlformats.org/officeDocument/2006/relationships/image" Target="../media/image-58-2.png"/><Relationship Id="rId3" Type="http://schemas.openxmlformats.org/officeDocument/2006/relationships/image" Target="../media/image-5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9-1.png"/><Relationship Id="rId2" Type="http://schemas.openxmlformats.org/officeDocument/2006/relationships/image" Target="../media/image-59-2.png"/><Relationship Id="rId3" Type="http://schemas.openxmlformats.org/officeDocument/2006/relationships/image" Target="../media/image-5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0-1.png"/><Relationship Id="rId2" Type="http://schemas.openxmlformats.org/officeDocument/2006/relationships/image" Target="../media/image-60-2.png"/><Relationship Id="rId3" Type="http://schemas.openxmlformats.org/officeDocument/2006/relationships/image" Target="../media/image-6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1-1.png"/><Relationship Id="rId2" Type="http://schemas.openxmlformats.org/officeDocument/2006/relationships/image" Target="../media/image-61-2.png"/><Relationship Id="rId3" Type="http://schemas.openxmlformats.org/officeDocument/2006/relationships/image" Target="../media/image-6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2-1.png"/><Relationship Id="rId2" Type="http://schemas.openxmlformats.org/officeDocument/2006/relationships/image" Target="../media/image-62-2.png"/><Relationship Id="rId3" Type="http://schemas.openxmlformats.org/officeDocument/2006/relationships/image" Target="../media/image-6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3-1.png"/><Relationship Id="rId2" Type="http://schemas.openxmlformats.org/officeDocument/2006/relationships/image" Target="../media/image-63-2.png"/><Relationship Id="rId3" Type="http://schemas.openxmlformats.org/officeDocument/2006/relationships/image" Target="../media/image-6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4-1.png"/><Relationship Id="rId2" Type="http://schemas.openxmlformats.org/officeDocument/2006/relationships/image" Target="../media/image-64-2.png"/><Relationship Id="rId3" Type="http://schemas.openxmlformats.org/officeDocument/2006/relationships/image" Target="../media/image-6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82296" cy="514350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754880" y="-1645920"/>
            <a:ext cx="5943600" cy="59436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303520" y="-1097280"/>
            <a:ext cx="4114800" cy="4114800"/>
          </a:xfrm>
          <a:prstGeom prst="ellipse">
            <a:avLst/>
          </a:prstGeom>
          <a:solidFill>
            <a:srgbClr val="132036">
              <a:alpha val="60000"/>
            </a:srgbClr>
          </a:solidFill>
          <a:ln w="12700">
            <a:solidFill>
              <a:srgbClr val="132036">
                <a:alpha val="60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02920" y="475488"/>
            <a:ext cx="45720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8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CASE 05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502920" y="8778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400" b="1" spc="1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LUNAR</a:t>
            </a:r>
            <a:endParaRPr lang="en-US" sz="5400" dirty="0"/>
          </a:p>
        </p:txBody>
      </p:sp>
      <p:sp>
        <p:nvSpPr>
          <p:cNvPr id="9" name="Text 7"/>
          <p:cNvSpPr/>
          <p:nvPr/>
        </p:nvSpPr>
        <p:spPr>
          <a:xfrm>
            <a:off x="502920" y="17922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400" b="1" spc="1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EXPLORATION</a:t>
            </a:r>
            <a:endParaRPr lang="en-US" sz="5400" dirty="0"/>
          </a:p>
        </p:txBody>
      </p:sp>
      <p:sp>
        <p:nvSpPr>
          <p:cNvPr id="10" name="Shape 8"/>
          <p:cNvSpPr/>
          <p:nvPr/>
        </p:nvSpPr>
        <p:spPr>
          <a:xfrm>
            <a:off x="502920" y="2852928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02920" y="2980944"/>
            <a:ext cx="7772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ASSEMBLY GUIDE  ·  SPACE SCIENCE KIT  ·  Techtelligence- Elecfreaks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02920" y="3547872"/>
            <a:ext cx="2011680" cy="74980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502920" y="3547872"/>
            <a:ext cx="20116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0D1B2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187 STEPS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502920" y="402336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0D1B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22 – 24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13% COMPLETE  (24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098377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2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2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2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24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25 – 27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14% COMPLETE  (27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18286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2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2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2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27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28 – 30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16% COMPLETE  (30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351849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2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2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3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30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31 – 33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18% COMPLETE  (33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52083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3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3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3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33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34 – 36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19% COMPLETE  (36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60532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3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3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3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36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37 – 39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21% COMPLETE  (39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77430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3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3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3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39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40 – 42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22% COMPLETE  (42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85879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4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4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4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42</a:t>
            </a:r>
            <a:endParaRPr lang="en-US" sz="1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43 – 45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24% COMPLETE  (45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02777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4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4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4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45</a:t>
            </a:r>
            <a:endParaRPr lang="en-US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46 – 48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26% COMPLETE  (48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19675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4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4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4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48</a:t>
            </a:r>
            <a:endParaRPr lang="en-US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49 – 51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27% COMPLETE  (51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28124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4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5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5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51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BRIEF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Techtelligence- Elecfreaks  ·  LUNAR EXPLORATION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347472" y="713232"/>
            <a:ext cx="8449056" cy="3858768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347472" y="713232"/>
            <a:ext cx="64008" cy="385876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21792" y="86868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OBJECTIVE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21792" y="1243584"/>
            <a:ext cx="786384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3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Assemble the most advanced model in the Space Science Kit series — the Lunar Exploration Vehicle. This comprehensive 187-step build features multi-wheel drive, sensors, a display panel, and a full articulated robotic arm.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621792" y="2103120"/>
            <a:ext cx="7863840" cy="27432"/>
          </a:xfrm>
          <a:prstGeom prst="rect">
            <a:avLst/>
          </a:prstGeom>
          <a:solidFill>
            <a:srgbClr val="2A4570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21792" y="219456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PRINCIPLES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21792" y="259689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01.  Structural Integrity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3337560" y="259689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Robust modular frame construction ensures stability throughout the entire assembly and operation.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621792" y="300837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02.  Step-by-Step Build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3337560" y="300837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Sequential instruction design guides students from individual components to a complete working model.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621792" y="341985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03.  STEM Integration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3337560" y="341985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Hands-on mechanics reinforce space science, engineering, and robotics concepts at every stage.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621792" y="383133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04.  Scalable Design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3337560" y="383133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Standardised connectors and components allow for reconfiguration and adaptation of the final model.</a:t>
            </a:r>
            <a:endParaRPr lang="en-US" sz="1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52 – 54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29% COMPLETE  (54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45022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5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5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5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54</a:t>
            </a:r>
            <a:endParaRPr lang="en-US" sz="1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55 – 57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30% COMPLETE  (57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534717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5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5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5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57</a:t>
            </a:r>
            <a:endParaRPr lang="en-US" sz="1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58 – 60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32% COMPLETE  (60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70369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5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5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6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60</a:t>
            </a:r>
            <a:endParaRPr lang="en-US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61 – 63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21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34% COMPLETE  (63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872679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6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6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6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63</a:t>
            </a:r>
            <a:endParaRPr lang="en-US" sz="1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64 – 66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22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35% COMPLETE  (66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95717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6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6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6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66</a:t>
            </a:r>
            <a:endParaRPr lang="en-US" sz="1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67 – 69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23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37% COMPLETE  (69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12615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6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6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6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69</a:t>
            </a:r>
            <a:endParaRPr lang="en-US" sz="1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70 – 72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39% COMPLETE  (72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29513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7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7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7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72</a:t>
            </a:r>
            <a:endParaRPr lang="en-US" sz="1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73 – 75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25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40% COMPLETE  (75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37962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7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7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7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75</a:t>
            </a:r>
            <a:endParaRPr lang="en-US" sz="1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76 – 78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26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42% COMPLETE  (78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54860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7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7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7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78</a:t>
            </a:r>
            <a:endParaRPr lang="en-US" sz="1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79 – 81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27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43% COMPLETE  (81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63309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7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8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8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81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 – 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2% COMPLETE  (3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6898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0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0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0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</a:t>
            </a:r>
            <a:endParaRPr lang="en-US" sz="1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82 – 84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28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45% COMPLETE  (84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80207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8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8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8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84</a:t>
            </a:r>
            <a:endParaRPr lang="en-US" sz="1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85 – 87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29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47% COMPLETE  (87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97105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8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8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8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87</a:t>
            </a:r>
            <a:endParaRPr lang="en-US" sz="1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88 – 90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48% COMPLETE  (90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055547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8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8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9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90</a:t>
            </a:r>
            <a:endParaRPr lang="en-US" sz="1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91 – 93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31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50% COMPLETE  (93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22452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9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9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9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93</a:t>
            </a:r>
            <a:endParaRPr lang="en-US" sz="1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94 – 96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32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51% COMPLETE  (96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309019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9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9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9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96</a:t>
            </a:r>
            <a:endParaRPr lang="en-US" sz="1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97 – 99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33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53% COMPLETE  (99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478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9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9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9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99</a:t>
            </a:r>
            <a:endParaRPr lang="en-US" sz="1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100 – 102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34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55% COMPLETE  (102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64698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0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0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0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102</a:t>
            </a:r>
            <a:endParaRPr lang="en-US" sz="1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103 – 105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35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56% COMPLETE  (105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73147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0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0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0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105</a:t>
            </a:r>
            <a:endParaRPr lang="en-US" sz="1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106 – 108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36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58% COMPLETE  (108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90045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0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0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0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108</a:t>
            </a:r>
            <a:endParaRPr lang="en-US" sz="1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109 – 111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37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59% COMPLETE  (111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98494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0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1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111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 – 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3% COMPLETE  (6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5347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0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0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0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</a:t>
            </a:r>
            <a:endParaRPr lang="en-US" sz="1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112 – 114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38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61% COMPLETE  (114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15392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1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1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1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114</a:t>
            </a:r>
            <a:endParaRPr lang="en-US" sz="1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115 – 117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39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63% COMPLETE  (117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32290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1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1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1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117</a:t>
            </a:r>
            <a:endParaRPr lang="en-US" sz="1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118 – 120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40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64% COMPLETE  (120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40739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1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1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2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120</a:t>
            </a:r>
            <a:endParaRPr lang="en-US" sz="1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121 – 123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41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66% COMPLETE  (123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576377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2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2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2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123</a:t>
            </a:r>
            <a:endParaRPr lang="en-US" sz="1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124 – 126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42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67% COMPLETE  (126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66086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2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2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2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126</a:t>
            </a:r>
            <a:endParaRPr lang="en-US" sz="1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127 – 129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43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69% COMPLETE  (129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829849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2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2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2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129</a:t>
            </a:r>
            <a:endParaRPr lang="en-US" sz="1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130 – 132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44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71% COMPLETE  (132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99883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3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3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3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132</a:t>
            </a:r>
            <a:endParaRPr lang="en-US" sz="1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133 – 135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45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72% COMPLETE  (135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08332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3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3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3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135</a:t>
            </a:r>
            <a:endParaRPr lang="en-US" sz="1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136 – 138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46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74% COMPLETE  (138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25230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3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3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3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138</a:t>
            </a:r>
            <a:endParaRPr lang="en-US" sz="1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139 – 141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47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75% COMPLETE  (141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33679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3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4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4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141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7 – 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5% COMPLETE  (9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2245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0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0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0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</a:t>
            </a:r>
            <a:endParaRPr lang="en-US" sz="1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142 – 144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48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77% COMPLETE  (144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50577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4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4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4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144</a:t>
            </a:r>
            <a:endParaRPr lang="en-US" sz="1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145 – 147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49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79% COMPLETE  (147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67475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4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4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4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147</a:t>
            </a:r>
            <a:endParaRPr lang="en-US" sz="1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148 – 150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50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80% COMPLETE  (150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75924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4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4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5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150</a:t>
            </a:r>
            <a:endParaRPr lang="en-US" sz="1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151 – 153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51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82% COMPLETE  (153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92822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5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5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5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153</a:t>
            </a:r>
            <a:endParaRPr lang="en-US" sz="10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154 – 156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52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83% COMPLETE  (156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01271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5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5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5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156</a:t>
            </a:r>
            <a:endParaRPr lang="en-US" sz="10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157 – 159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53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85% COMPLETE  (159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18169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5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5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5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159</a:t>
            </a:r>
            <a:endParaRPr lang="en-US" sz="1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160 – 162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54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87% COMPLETE  (162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350679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6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6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6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162</a:t>
            </a:r>
            <a:endParaRPr lang="en-US" sz="1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163 – 165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55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88% COMPLETE  (165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435169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6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6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6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165</a:t>
            </a:r>
            <a:endParaRPr lang="en-US" sz="1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166 – 168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56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90% COMPLETE  (168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60415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6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6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6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168</a:t>
            </a:r>
            <a:endParaRPr lang="en-US" sz="10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169 – 171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57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91% COMPLETE  (171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68864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6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7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7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171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10 – 12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6% COMPLETE  (12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0694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1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1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1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</a:t>
            </a:r>
            <a:endParaRPr lang="en-US" sz="1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172 – 174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58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93% COMPLETE  (174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85762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7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7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7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174</a:t>
            </a:r>
            <a:endParaRPr lang="en-US" sz="10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175 – 177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59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95% COMPLETE  (177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02660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7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7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7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177</a:t>
            </a:r>
            <a:endParaRPr lang="en-US" sz="1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178 – 180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60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96% COMPLETE  (180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11109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7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7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8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180</a:t>
            </a:r>
            <a:endParaRPr lang="en-US" sz="10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181 – 183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61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98% COMPLETE  (183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28007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8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8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8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183</a:t>
            </a:r>
            <a:endParaRPr lang="en-US" sz="10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184 – 186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62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99% COMPLETE  (186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36456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8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18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18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186</a:t>
            </a:r>
            <a:endParaRPr lang="en-US" sz="10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187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63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100% COMPLETE  (187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44905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18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187</a:t>
            </a:r>
            <a:endParaRPr lang="en-US" sz="10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1371600" y="2286000"/>
            <a:ext cx="4572000" cy="45720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400800" y="-457200"/>
            <a:ext cx="3657600" cy="3657600"/>
          </a:xfrm>
          <a:prstGeom prst="ellipse">
            <a:avLst/>
          </a:prstGeom>
          <a:solidFill>
            <a:srgbClr val="1B2A4A">
              <a:alpha val="40000"/>
            </a:srgbClr>
          </a:solidFill>
          <a:ln w="12700">
            <a:solidFill>
              <a:srgbClr val="1B2A4A">
                <a:alpha val="4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457200" y="105156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</a:t>
            </a:r>
            <a:endParaRPr lang="en-US" sz="6400" dirty="0"/>
          </a:p>
        </p:txBody>
      </p:sp>
      <p:sp>
        <p:nvSpPr>
          <p:cNvPr id="7" name="Text 5"/>
          <p:cNvSpPr/>
          <p:nvPr/>
        </p:nvSpPr>
        <p:spPr>
          <a:xfrm>
            <a:off x="457200" y="201168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COMPLETE</a:t>
            </a:r>
            <a:endParaRPr lang="en-US" sz="6400" dirty="0"/>
          </a:p>
        </p:txBody>
      </p:sp>
      <p:sp>
        <p:nvSpPr>
          <p:cNvPr id="8" name="Shape 6"/>
          <p:cNvSpPr/>
          <p:nvPr/>
        </p:nvSpPr>
        <p:spPr>
          <a:xfrm>
            <a:off x="2286000" y="3108960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57200" y="32461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187 STEPS  ·  LUNAR EXPLORATION  ·  Techtelligence- Elecfreaks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137160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137160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37160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187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137160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STEPS</a:t>
            </a:r>
            <a:endParaRPr lang="en-US" sz="900" dirty="0"/>
          </a:p>
        </p:txBody>
      </p:sp>
      <p:sp>
        <p:nvSpPr>
          <p:cNvPr id="14" name="Shape 12"/>
          <p:cNvSpPr/>
          <p:nvPr/>
        </p:nvSpPr>
        <p:spPr>
          <a:xfrm>
            <a:off x="402336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402336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02336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63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402336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SECTIONS</a:t>
            </a:r>
            <a:endParaRPr lang="en-US" sz="900" dirty="0"/>
          </a:p>
        </p:txBody>
      </p:sp>
      <p:sp>
        <p:nvSpPr>
          <p:cNvPr id="18" name="Shape 16"/>
          <p:cNvSpPr/>
          <p:nvPr/>
        </p:nvSpPr>
        <p:spPr>
          <a:xfrm>
            <a:off x="667512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667512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67512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100%</a:t>
            </a:r>
            <a:endParaRPr lang="en-US" sz="2600" dirty="0"/>
          </a:p>
        </p:txBody>
      </p:sp>
      <p:sp>
        <p:nvSpPr>
          <p:cNvPr id="21" name="Text 19"/>
          <p:cNvSpPr/>
          <p:nvPr/>
        </p:nvSpPr>
        <p:spPr>
          <a:xfrm>
            <a:off x="667512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13 – 15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8% COMPLETE  (15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7592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1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1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1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16 – 18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10% COMPLETE  (18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4490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1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1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1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19 – 21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EXPLORATION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/ 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11% COMPLETE  (21 of 187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92939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5_images/page_01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5_images/page_02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5_images/page_02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21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LUNAR EXPLORATION — Assembly Guide</dc:title>
  <dc:subject>Space Science Kit · Case 05 · Techtelligence- Elecfreaks</dc:subject>
  <dc:creator>Techtelligence</dc:creator>
  <cp:lastModifiedBy>Techtelligence</cp:lastModifiedBy>
  <cp:revision>1</cp:revision>
  <dcterms:created xsi:type="dcterms:W3CDTF">2026-04-23T22:23:45Z</dcterms:created>
  <dcterms:modified xsi:type="dcterms:W3CDTF">2026-04-23T22:23:45Z</dcterms:modified>
</cp:coreProperties>
</file>