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82296" cy="514350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54880" y="-1645920"/>
            <a:ext cx="5943600" cy="59436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03520" y="-1097280"/>
            <a:ext cx="4114800" cy="4114800"/>
          </a:xfrm>
          <a:prstGeom prst="ellipse">
            <a:avLst/>
          </a:prstGeom>
          <a:solidFill>
            <a:srgbClr val="132036">
              <a:alpha val="60000"/>
            </a:srgbClr>
          </a:solidFill>
          <a:ln w="12700">
            <a:solidFill>
              <a:srgbClr val="132036">
                <a:alpha val="6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02920" y="475488"/>
            <a:ext cx="4572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8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06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02920" y="8778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</a:t>
            </a:r>
            <a:endParaRPr lang="en-US" sz="5400" dirty="0"/>
          </a:p>
        </p:txBody>
      </p:sp>
      <p:sp>
        <p:nvSpPr>
          <p:cNvPr id="9" name="Text 7"/>
          <p:cNvSpPr/>
          <p:nvPr/>
        </p:nvSpPr>
        <p:spPr>
          <a:xfrm>
            <a:off x="502920" y="17922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RETURNER</a:t>
            </a:r>
            <a:endParaRPr lang="en-US" sz="5400" dirty="0"/>
          </a:p>
        </p:txBody>
      </p:sp>
      <p:sp>
        <p:nvSpPr>
          <p:cNvPr id="10" name="Shape 8"/>
          <p:cNvSpPr/>
          <p:nvPr/>
        </p:nvSpPr>
        <p:spPr>
          <a:xfrm>
            <a:off x="502920" y="2852928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02920" y="2980944"/>
            <a:ext cx="7772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ASSEMBLY GUIDE  ·  SPACE SCIENCE KIT  ·  Techtelligence- Elecfreaks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02920" y="3547872"/>
            <a:ext cx="2011680" cy="74980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2920" y="3547872"/>
            <a:ext cx="2011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D1B2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34 STEPS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02920" y="402336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0D1B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22 – 24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71% COMPLETE  (24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99883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2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2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2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24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25 – 27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79% COMPLETE  (27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67475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2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2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2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27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28 – 30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88% COMPLETE  (30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43516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2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2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3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30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31 – 33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97% COMPLETE  (33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19558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3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3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3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100% COMPLETE  (34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3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34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1371600" y="2286000"/>
            <a:ext cx="4572000" cy="45720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0" y="-457200"/>
            <a:ext cx="3657600" cy="3657600"/>
          </a:xfrm>
          <a:prstGeom prst="ellipse">
            <a:avLst/>
          </a:prstGeom>
          <a:solidFill>
            <a:srgbClr val="1B2A4A">
              <a:alpha val="40000"/>
            </a:srgbClr>
          </a:solidFill>
          <a:ln w="12700">
            <a:solidFill>
              <a:srgbClr val="1B2A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57200" y="105156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457200" y="201168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COMPLETE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2286000" y="3108960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0" y="32461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34 STEPS  ·  THE RETURNER  ·  Techtelligence- Elecfreaks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137160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137160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34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37160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STEPS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2336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02336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02336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12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402336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SECTIONS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667512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667512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67512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667512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BRIEF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Techtelligence- Elecfreaks  ·  THE RETURNER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47472" y="713232"/>
            <a:ext cx="8449056" cy="3858768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47472" y="713232"/>
            <a:ext cx="64008" cy="385876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1792" y="86868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OBJECTIVE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21792" y="1243584"/>
            <a:ext cx="786384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3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Construct the Returner — a sample-return capsule vehicle designed to collect and transport lunar specimens. This 34-step build covers capsule mechanics, claw assembly, and re-entry vehicle design principles.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21792" y="2103120"/>
            <a:ext cx="7863840" cy="27432"/>
          </a:xfrm>
          <a:prstGeom prst="rect">
            <a:avLst/>
          </a:prstGeom>
          <a:solidFill>
            <a:srgbClr val="2A4570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1792" y="219456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PRINCIPLES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21792" y="259689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01.  Structural Integrity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337560" y="259689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Robust modular frame construction ensures stability throughout the entire assembly and operation.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21792" y="300837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02.  Step-by-Step Build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337560" y="300837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Sequential instruction design guides students from individual components to a complete working model.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21792" y="341985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03.  STEM Integration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337560" y="341985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Hands-on mechanics reinforce space science, engineering, and robotics concepts at every stage.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21792" y="383133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04.  Scalable Design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337560" y="383133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Standardised connectors and components allow for reconfiguration and adaptation of the final model.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 – 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9% COMPLETE  (3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6041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0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0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 – 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18% COMPLETE  (6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52083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0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0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 – 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26% COMPLETE  (9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19675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0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0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 – 12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35% COMPLETE  (12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95717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1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1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 – 15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44% COMPLETE  (15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71758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1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1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 – 18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53% COMPLETE  (18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478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1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19 – 21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12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62% COMPLETE  (21 of 34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23841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6_images/page_0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6_images/page_02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6_images/page_02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21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RETURNER — Assembly Guide</dc:title>
  <dc:subject>Space Science Kit · Case 06 · Techtelligence- Elecfreaks</dc:subject>
  <dc:creator>Techtelligence</dc:creator>
  <cp:lastModifiedBy>Techtelligence</cp:lastModifiedBy>
  <cp:revision>1</cp:revision>
  <dcterms:created xsi:type="dcterms:W3CDTF">2026-04-23T22:22:42Z</dcterms:created>
  <dcterms:modified xsi:type="dcterms:W3CDTF">2026-04-23T22:22:42Z</dcterms:modified>
</cp:coreProperties>
</file>