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notesMasterIdLst>
    <p:notesMasterId r:id="rId29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3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07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8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SPACE</a:t>
            </a:r>
            <a:endParaRPr lang="en-US" sz="58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8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STATION</a:t>
            </a:r>
            <a:endParaRPr lang="en-US" sz="58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72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33% COMPLETE  (24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78818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38% COMPLETE  (27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21064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42% COMPLETE  (30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54860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31 – 33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46% COMPLETE  (33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88656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3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3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3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33</a:t>
            </a:r>
            <a:endParaRPr lang="en-US" sz="1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34 – 36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50% COMPLETE  (36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2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3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3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3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36</a:t>
            </a:r>
            <a:endParaRPr lang="en-US" sz="1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37 – 39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54% COMPLETE  (39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56249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3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3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3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39</a:t>
            </a:r>
            <a:endParaRPr lang="en-US" sz="1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40 – 42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58% COMPLETE  (42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90045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4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4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4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42</a:t>
            </a:r>
            <a:endParaRPr lang="en-US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43 – 45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63% COMPLETE  (45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32290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4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4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4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45</a:t>
            </a:r>
            <a:endParaRPr lang="en-US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46 – 48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67% COMPLETE  (48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66086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4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4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4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48</a:t>
            </a:r>
            <a:endParaRPr lang="en-US" sz="1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49 – 51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71% COMPLETE  (51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99883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4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5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5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SPACE STATION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Construct an elaborate Space Station model featuring modular docking bays, rotating solar panels, and a central command hub. This 72-step build explores orbital mechanics, structural engineering, and the systems that keep a real space station operational.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Structural Integrity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Robust modular frame construction ensures stability throughout assembly and operation.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instructions guide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engineering, and robotics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Scalable Design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Standardised connectors allow reconfiguration and adaptation of the final model.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52 – 54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75% COMPLETE  (54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33679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5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5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5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54</a:t>
            </a:r>
            <a:endParaRPr lang="en-US" sz="1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55 – 57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79% COMPLETE  (57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67475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5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5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5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57</a:t>
            </a:r>
            <a:endParaRPr lang="en-US" sz="1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58 – 60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83% COMPLETE  (60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01271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5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5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6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60</a:t>
            </a:r>
            <a:endParaRPr lang="en-US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61 – 63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21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88% COMPLETE  (63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43516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6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6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6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63</a:t>
            </a:r>
            <a:endParaRPr lang="en-US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64 – 66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92% COMPLETE  (66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77313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6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6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6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66</a:t>
            </a:r>
            <a:endParaRPr lang="en-US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67 – 69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23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96% COMPLETE  (69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11109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6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6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6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69</a:t>
            </a:r>
            <a:endParaRPr lang="en-US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70 – 72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(72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7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7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7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72</a:t>
            </a:r>
            <a:endParaRPr lang="en-US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72 STEPS  ·  SPACE STATION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72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24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4% COMPLETE  (3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3796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8% COMPLETE  (6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7592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13% COMPLETE  (9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09837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17% COMPLETE  (12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43634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21% COMPLETE  (15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77430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25% COMPLETE  (18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11226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SPACE STATION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24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29% COMPLETE  (21 of 72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45022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7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7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7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Station — Assembly Guide</dc:title>
  <dc:subject>PptxGenJS Presentation</dc:subject>
  <dc:creator>Techtelligence</dc:creator>
  <cp:lastModifiedBy>Techtelligence</cp:lastModifiedBy>
  <cp:revision>1</cp:revision>
  <dcterms:created xsi:type="dcterms:W3CDTF">2026-04-23T22:38:07Z</dcterms:created>
  <dcterms:modified xsi:type="dcterms:W3CDTF">2026-04-23T22:38:07Z</dcterms:modified>
</cp:coreProperties>
</file>