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The Kaleidoscope Robot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05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Kaleidoscope Robot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Art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STEAM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Motor Control  •  Rotational Motion  •  Pattern Creation  •  Symmetry  •  MakeCode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Motor diagram with 3 labeled programming parameters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Pattern Portfolio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Final pattern with annotated settings and 3-sentence science explanation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Robot Gallery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Live demo with clear verbal explanation of motor control logic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Team Collaboration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Peer rubric: contribution, communication, idea-sharing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settings logs, observations, and reflection entry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05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05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06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STEM, Robotics, Computer Science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Grades 5 &amp; 9)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 Minutes  =  135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Motor Control  •  Rotational Motion  •  Pattern Creation  •  Art-Science Integration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Markers  •  Large paper  •  MakeCode IDE  •  Optional: Projector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robot that creates reproducible kaleidoscopic patterns through motor-controlled marker movement.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PROGRAMMING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Write a MakeCode program controlling motor speed, direction, and duration to produce precise pattern sequences.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SCIENCE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Explain how motor rotation rate and timing interact to produce patterns with specific geometric properties.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ART+MATH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Identify and explain the connections between rotational motion, mathematical symmetry, and artistic pattern design.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Motor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Converts electrical energy into rotational mechanical motion.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Rotation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Circular movement around a central axis or pivot point.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Pattern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 repeated or regular arrangement of shapes, colors, or movements.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Symmetry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Balanced arrangement where one side mirrors or repeats the other.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Algorithm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Step-by-step instructions a computer follows to complete a task.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Iteration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Repeating the design-test-improve cycle to optimize an outcome.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Frequency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How often a repeated motion or event occurs per unit of time.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Amplitude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magnitude of a motion or oscillation from its center point.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Show kaleidoscope images &amp; video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Guiding questions: shapes, patterns, symmetry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Challenge: 'Build a robot that draws kaleidoscope patterns!'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Experiment with motors &amp; MakeCode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Attach markers, test on poster board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Collaborate; share pattern observations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Motor mechanics: electricity → rotation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Programming: speed %, direction, duration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Art-science connection: how math creates art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Design a specific reproducible pattern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Iterate: adjust speed &amp; timing to refine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Extensions: color-switching, layered patterns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Robot Gallery showcase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 presentations: design + programming logic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motor diagram + 3 parameters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Show kaleidoscope video. Ask: 'What shapes do you see? What could make a robot draw like this?'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Jot 2 observations about patterns in engineering notebook.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Introduce kit components. Demo motor connection and basic MakeCode 'spin' command.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Experiment freely — connect motor, run a test spin, observe.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Marker Test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marker attachment. Students tape marker to robot arm and run it on poster board.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Produce first pattern; sketch output and label motor settings used.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Wrap-Up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share first patterns. Identify settings that produced most interesting results.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the motor settings that created their favorite pattern.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Multi-Speed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Introduce multi-speed sequences: fast spin → slow spin → direction change.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Build a 3-phase program: fast 2s → slow 3s → reverse 2s. Run and observe.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Design Challenge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Challenge: create a specific pattern (spiral, star, wave) on purpose.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Plan, code, and test targeted pattern. Iterate at least twice.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Gallery Walk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Facilitate 2-min rotations. Post patterns and settings on wall.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View others' patterns; write 1 strength and 1 suggestion per team.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Prep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Debrief gallery walk. Introduce Robot Gallery challenge for Period 3.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goal for final pattern: what pattern, what settings.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motor speed → rotation rate → mark frequency → pattern density.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Label diagram connecting motor setting to observed pattern.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Final Build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15 min to finalize design for Robot Gallery.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final program; run 2 reproducibility tests.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Gallery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Robot Gallery: each group demonstrates and explains MakeCode program.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Show pattern, read key settings, explain 1 science concept.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motor diagram + label 3 programming parameters.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05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05: The Kaleidoscope Robot — Lesson 05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