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05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Lunar Exploration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(LEV)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full Lunar Exploration Vehicle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autonomous multi-obstacle nav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Executed a programmed mission task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All systems labelled and justified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with defined team roles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06: The Returner 🌏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 lunar return vehicle (ascent stage, crew capsule, heat shield) and program a complete 5-phase return sequence — lunar ascent, orbit, trans-Earth injection, re-entry deceleration, and Sonar:bit-triggered splashdown.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Build: Lunar Exploration Vehicle (LEV)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Dual-Motor Drive · Autonomous Navigation · Mission Tasks · Sensor Fusion · Robotic Attachments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Dual PlanetX Motors  |  Sonar:bit  |  Robotic Arm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robust Lunar Exploration Vehicle with dual-motor drive, Sonar:bit obstacle avoidance, and at least one additional feature — robotic arm, sample collector, or antenna.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that controls the LEV to autonomously navigate a multi-obstacle course, execute at least one mission task, and display live status on the LED.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the role of lunar exploration vehicles in space science, describe at least three LEV systems (drive, sensing, data collection, power), and connect two engineering principles to the design.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Collaborate effectively in a team of 3–4 across all three days, fulfilling a defined role and jointly delivering a presentation with a live mission simulation demonstration.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Dual-Motor Drive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Using two independent motors — one for each side — to power a vehicle. Differential speed between the two motors enables steering and turning.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Task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specific programmed action the LEV must complete during its run — such as stopping at a sample site for 3 seconds or returning to base.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 Fusion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Combining data from multiple sensors to make better navigation decisions — e.g., using Sonar:bit and LED status together to manage autonomous behaviour.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 Arm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motorised attachment that can extend, grip, or deposit objects — used on real lunar rovers like the LRV and future Artemis rovers.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Status Display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Using the micro:bit's 5×5 LED matrix to broadcast real-time mission state — 'GO', 'STOP', 'SAMPLE', 'RTB' — simulating telemetry.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Vehicle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vehicle that navigates and performs tasks without direct human control, making decisions based on programmed logic and sensor data.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Watch: NASA Artemis rover concept video (3 min)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List 3 tasks a lunar rover must do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Discussion: What systems does a real LEV need?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Design Brief — full obstacle course challenge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sketch LEV design — label all 3+ systems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dual-motor drive base with Sonar:bit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robotic attachment (arm, collector, or antenna)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design rationale for each system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Teacher: compare to real NASA rover specs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dual motors enable precise steering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Overview of mission task programming approach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multi-obstacle autonomous code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Autonomous Mission Navigation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66978"/>
            <a:ext cx="528066" cy="52806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6697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783080"/>
            <a:ext cx="109728" cy="45720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850392" y="115900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Start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101498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91897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15900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LED: 'GO' → Motors Forward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6697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▶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82880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972818"/>
            <a:ext cx="528066" cy="528066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97281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788920"/>
            <a:ext cx="109728" cy="45720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0392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850392" y="216484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&lt; 15 cm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202082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92481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216484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→ Turn → Continue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97281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↪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83464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978658"/>
            <a:ext cx="528066" cy="528066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97865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794760"/>
            <a:ext cx="109728" cy="45720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50392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850392" y="317068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sample site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302666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93065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317068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3 s → LED: 'SAMPLE'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97865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🔬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840480"/>
            <a:ext cx="5669280" cy="9601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984498"/>
            <a:ext cx="528066" cy="528066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984498"/>
            <a:ext cx="528066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50392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6" name="Text 54"/>
          <p:cNvSpPr/>
          <p:nvPr/>
        </p:nvSpPr>
        <p:spPr>
          <a:xfrm>
            <a:off x="850392" y="4176522"/>
            <a:ext cx="1920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2971800" y="4032504"/>
            <a:ext cx="411480" cy="528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8" name="Text 56"/>
          <p:cNvSpPr/>
          <p:nvPr/>
        </p:nvSpPr>
        <p:spPr>
          <a:xfrm>
            <a:off x="3429000" y="393649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3429000" y="4176522"/>
            <a:ext cx="20116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to base → LED: 'RTB'</a:t>
            </a:r>
            <a:endParaRPr lang="en-US" sz="1200" dirty="0"/>
          </a:p>
        </p:txBody>
      </p:sp>
      <p:sp>
        <p:nvSpPr>
          <p:cNvPr id="60" name="Text 58"/>
          <p:cNvSpPr/>
          <p:nvPr/>
        </p:nvSpPr>
        <p:spPr>
          <a:xfrm>
            <a:off x="5394960" y="3984498"/>
            <a:ext cx="502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🏠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Mission controller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Dual motor management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74" name="Text 7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 PlanetX Motors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Independent left/right drive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Obstacle &amp; waypoint detection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🦾</a:t>
            </a:r>
            <a:endParaRPr lang="en-US" sz="1800" dirty="0"/>
          </a:p>
        </p:txBody>
      </p:sp>
      <p:sp>
        <p:nvSpPr>
          <p:cNvPr id="82" name="Text 8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 Attachment</a:t>
            </a:r>
            <a:endParaRPr lang="en-US" sz="1100" dirty="0"/>
          </a:p>
        </p:txBody>
      </p:sp>
      <p:sp>
        <p:nvSpPr>
          <p:cNvPr id="83" name="Text 8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Arm, collector, or antenna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Use variables to track mission state — 'navigating', 'sampling', 'returning' — and switch behaviours based on current state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LEV navigates 3 obstacles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Completes 1 mission task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correct status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Returns to base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during multi-motor wiring &amp; test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'How do you make it turn left?'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mission course Testing Log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Annotated photo of LEV with all 3+ systems labelled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autonomous mission simulation demo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explains all systems and coding logic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Pre-wired dual motor setup. Students write only the navigation and mission task code using a visual template.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Program the robotic arm to activate automatically when the LEV detects it is at the sample site — full mission automation.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Mission state flowchart in Arabic and English — students map code blocks to each mission phase visually.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JavaScript mode. Log mission elapsed time using Date.now() and display total mission duration at end on LED.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MS-ETS1-3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LEV systems for lunar exploration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mission success criteria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Sensor data informs design decisions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Forces on multi-motor vehicle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Event-driven &amp; state-machine code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mission into sub-tasks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debug navigation logic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D&amp;T — complex vehicle systems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— autonomous programming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drive forces, turning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— space robotics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05 — Lunar Exploration Vehicle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