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07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The Crawling Robot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07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07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Crawling Robot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Math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Science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Gear Ratios  •  Motor Control  •  Crawling Locomotion  •  Traction  •  Optimization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Gear ratio calculation + one-sentence optimization explanation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Data Table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3+ gear configs tested with times, ratios, and average speed computed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Design Improvement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Justified change with quantitative before/after comparison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Group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Clear explanation of design rationale, data, and results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gear labels, data notes, and reflection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07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07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08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STEM, Robotics, Computer Science, Math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Grades 5 &amp; 9)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 Minutes  =  135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Gear Ratios  •  Motor Control  •  Crawling Locomotion  •  Traction  •  Optimization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MakeCode  •  Whiteboard/Projector  •  Markers  •  Rulers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crawling robot using the NEZHA Kit V2 that achieves consistent forward locomotion.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MECHANICS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Understand the working principles of electric motors and how gear ratio affects speed and torque.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MATH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Calculate gear ratios from data and use quantitative results to make targeted design improvements.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Explore gear configurations systematically and make data-driven optimizations to improve crawling performance.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Gear Ratio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Ratio of input (driver) teeth to output (driven) teeth; governs speed vs. torque.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Locomotion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ability of a robot or organism to move from one location to another.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Crawling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Low-to-ground movement using multiple contact points for stability and propulsion.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Optimization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Making systematic adjustments to improve performance toward a goal.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Motor Control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Regulating motor speed, direction, and duration through programming.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Mechanism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An assembly of parts that transmits or transforms motion and force.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Traction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Friction between surfaces allowing a robot's contact points to grip and propel.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Iteration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Repeating the design-test-improve cycle using data from each test.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Crawling robots &amp; real-world uses: rescue, inspection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Video of crawling robots in action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Class brainstorm: design challenges for crawlers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Build basic crawling robot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Experiment with 3 different gear ratios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Time robot over 50 cm — record data table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Gear ratio formula and torque-speed trade-off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Which gear configuration gave best results?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Demo programming locomotion in MakeCode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Optimize: choose best gear ratio and refine legs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Add optional sensor for obstacle stopping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Gallery walk: borrow one feature from another team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 presentations with data table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Q&amp;A: defend your gear ratio choice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gear ratio problem + optimization sentence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Show rescue robot video. Ask: 'What challenges does a crawling robot face that a wheeled robot does not?'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List 3 challenges for crawling vs. wheeled robots in notebooks.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Gear Ratio Demo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Gear ratio demo: turn small gear driving large gear. Measure rotations. Calculate ratio.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2 gear configs; calculate and label ratio for each.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 Frame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begin building crawling frame. Coach structural stability and leg placement.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base frame; attach legs or contact points per sketch.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Hand Test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First crawl test: push robot by hand to simulate motor. Observe leg motion and stability.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Record: does it crawl? Does it tip? What is the biggest problem?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Motor + Code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motor attachment and wiring. Demo MakeCode: motor on → pause → motor off.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Mount motor, wire to Nezha board, download basic program, run first crawl.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Gear Experiment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Gear ratio experiment: try 3 configs; time each over 50 cm.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gear ratio, time, and notes for 3 configs in data table.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Optimize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Guided optimization: choose best gear ratio and refine leg design.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Make one gear change and one leg adjustment; run 3 more timed trials.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Gallery Walk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Gallery walk: observe other teams' robots. Note one feature to borrow.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1 strength and 1 improvement suggestion per team.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gear ratio formula, torque-speed trade-off graph, traction vs. surface type.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Solve 3 gear ratio problems using real numbers from their data table.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Final Sprint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Final optimization: implement best change identified in gallery walk. 12 min build.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Apply one final mod; run 3 timed trials and calculate average speed (cm/s).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Presentations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 presentations: show robot, display data table, explain gear ratio choice.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90-sec: initial design → problem → change → result.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gear ratio problem + one sentence about optimization.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07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07: The Crawling Robot — Lesson 07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