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07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Station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4-system modular space station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continuous solar panel rotation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Implemented Sonar:bit docking alerts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redundancy as an engineering principle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defined team roles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08: Space Experiments 🔬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final lesson! Students design a space experiment apparatus, choose an experiment type (plant growth, material science, fluid dynamics, or human biology), and program automated timed data collection cycles — applying both the engineering design process and the scientific method.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Build: Space Station Operations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Orbital Structures · Solar Power · Docking · Life Support · Event-Driven Code · Redundancy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Sonar:bit  |  Solar Panel Blocks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modular space station with at least four systems: solar panels, a living/lab module, a docking port, and a motor-driven rotating mechanism simulating solar panel tracking.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simulating two continuous operations: rotating solar panel motor and Sonar:bit-triggered docking alert displaying status on LED when a spacecraft approaches.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key systems of a real space station (power, life support, structure, communications, docking), describe orbital maintenance challenges, and connect two physics principles to the model design.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Collaborate effectively in a team of 3–4 across all three days, contributing to all phases, and jointly presenting a station operations demonstration with justified engineering decisions.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Microgravity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condition aboard an orbiting spacecraft where gravity appears nearly absent — objects and crew float freely. This profoundly affects all station systems.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Panel Tracking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Continuously rotating solar panels to face the Sun as the station orbits Earth — maximising power generation throughout the 90-minute orbital period.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Docking Port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structural interface that allows visiting spacecraft to physically connect to the station for crew transfer, cargo delivery, and attitude control.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Redundancy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Building backup systems for every critical function — power, life support, communications — so that one failure cannot endanger the entire station.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Support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integrated systems that maintain a breathable atmosphere, safe temperature, clean water, and waste management aboard the station.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Event-Driven Code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Programs where actions are triggered by specific events — like a Sonar:bit detecting an approaching spacecraft — rather than running in a fixed sequence.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Watch: ISS tour video (3 min — focus on solar arrays)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Identify and sketch 4 ISS systems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Discussion: What happens if one system fails?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Design Brief — 4 mandatory systems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sketch station layout — all 4 systems planned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central module + solar panel rotating mechanism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docking port with Sonar:bit proximity sensor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how each system connects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Teacher: how ISS manages power &amp; solar tracking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principle of redundancy in space engineering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event-driven code mirrors real station ops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programming continuous operations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Continuous Station Operations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66978"/>
            <a:ext cx="528066" cy="52806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6697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783080"/>
            <a:ext cx="109728" cy="45720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850392" y="115900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Start / Loop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101498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15900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panel motor ON continuously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6697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☀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82880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972818"/>
            <a:ext cx="528066" cy="528066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97281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788920"/>
            <a:ext cx="109728" cy="45720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0392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850392" y="216484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&lt; 20 cm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202082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216484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LED: 'DOCK' + flash alert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97281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🚀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83464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978658"/>
            <a:ext cx="528066" cy="528066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97865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794760"/>
            <a:ext cx="109728" cy="45720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50392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850392" y="317068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&gt; 20 cm again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302666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317068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LED: 'CLEAR' — resume ops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97865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✅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84048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984498"/>
            <a:ext cx="528066" cy="528066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98449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50392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850392" y="417652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 A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2971800" y="403250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8" name="Text 56"/>
          <p:cNvSpPr/>
          <p:nvPr/>
        </p:nvSpPr>
        <p:spPr>
          <a:xfrm>
            <a:off x="3429000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3429000" y="417652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status report on LED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5394960" y="398449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📊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Station operations controller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Motor &amp; sensor management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74" name="Text 7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Solar panel rotation drive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Docking proximity detection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🧱</a:t>
            </a:r>
            <a:endParaRPr lang="en-US" sz="1800" dirty="0"/>
          </a:p>
        </p:txBody>
      </p:sp>
      <p:sp>
        <p:nvSpPr>
          <p:cNvPr id="82" name="Text 8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Blocks</a:t>
            </a:r>
            <a:endParaRPr lang="en-US" sz="1100" dirty="0"/>
          </a:p>
        </p:txBody>
      </p:sp>
      <p:sp>
        <p:nvSpPr>
          <p:cNvPr id="83" name="Text 8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Modular station structure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Use a 'forever' loop for solar motor + a nested 'if Sonar &lt; 20' for docking alert — both run simultaneously in the same forever block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Solar motor runs continuously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Sonar triggers docking alert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correct status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4 station systems visible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of modular building approach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'Why does this system need a backup?'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station operations Testing Log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Annotated diagram of all 4 station systems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station operations demo — both programs run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explains redundancy in their design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Provide the forever loop scaffold. Students add the solar motor call and the Sonar:bit conditional block inside it.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a third operation: Button B triggers an 'emergency drill' that stops solar motor and flashes SOS on LED for 5 seconds.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Illustrated station systems cards in Arabic and English — students match their built components to the real ISS equivalents.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JavaScript mode. Count total docking events using a variable. Display 'Docking count: N' on LED when Button A is pressed.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07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MS-ETS1-3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modular station systems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redundancy in engineering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Analyse power generation data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Forces in orbital environment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Event-driven &amp; looping programs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ops into concurrent tasks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debug sensor-triggered code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D&amp;T — modular systems design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— event-driven programming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orbital mechanics, power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— space infrastructure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07 — Space Station Operations Simulation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