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54864"/>
            <a:ext cx="32004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89320" y="91440"/>
            <a:ext cx="3108960" cy="495604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F3864"/>
                </a:solidFill>
              </a:rPr>
              <a:t>NEZHA INVENTORS KIT V2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172200" y="822960"/>
            <a:ext cx="2743200" cy="5486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72200" y="8229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CASE 08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172200" y="11155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4F0"/>
                </a:solidFill>
              </a:rPr>
              <a:t>The Walking Robot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72200" y="155448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72200" y="15910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LESSON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172200" y="182880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08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233172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23682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GRADES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172200" y="26060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6–8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72200" y="310896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31455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PERIODS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172200" y="33832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 × 45 min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88620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392277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FRAMEWORK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172200" y="41605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5E Model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457200"/>
            <a:ext cx="5394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08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868680"/>
            <a:ext cx="53949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&amp; Build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Walking Robot</a:t>
            </a:r>
            <a:endParaRPr lang="en-US" sz="3200" dirty="0"/>
          </a:p>
        </p:txBody>
      </p:sp>
      <p:sp>
        <p:nvSpPr>
          <p:cNvPr id="25" name="Shape 23"/>
          <p:cNvSpPr/>
          <p:nvPr/>
        </p:nvSpPr>
        <p:spPr>
          <a:xfrm>
            <a:off x="365760" y="2670048"/>
            <a:ext cx="91440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Robotics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Biology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Math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65760" y="3246120"/>
            <a:ext cx="5394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Center of Gravity  •  Gait Patterns  •  Biomechanics  •  Stability  •  Maze Navigation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65760" y="44348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99AA"/>
                </a:solidFill>
              </a:rPr>
              <a:t>Techtelligence Technologies LLC  |  In partnership with Elecfreaks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ASSESSMENT BREAKDOWN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COMPONENT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WEIGHT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DESCRIPTION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4592" y="1444752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1168" y="1444752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Exit Ticket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919472" y="1444752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1444752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CG diagram: stable vs. unstable positions labeled with explanation (individual)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2103120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01168" y="2103120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Maze Navigation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25%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919472" y="2103120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56048" y="2103120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Robot successfully navigates 3-turn maze within 3 attempts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64592" y="2761488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2761488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CG Adjustment Data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919472" y="2761488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56048" y="2761488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Before/after CG positions with stability scores and justified change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64592" y="3419856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1168" y="3419856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Group Presentation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919472" y="3419856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56048" y="341985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Clear explanation of gait choice, CG data, and design iteration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164592" y="4078224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01168" y="407822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Engineering Notebook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15%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919472" y="4078224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56048" y="4078224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Sketches, CG marks, maze route plan, and reflection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164592" y="4572000"/>
            <a:ext cx="8814816" cy="42062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1168" y="4572000"/>
            <a:ext cx="8686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TOTAL: 100%  |  All rubrics distributed at start of lesson  |  Portfolios due at end of Period 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🌟  DIFFERENTIATION &amp; SCAFFOLDING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SUPPORT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2816352" cy="3602736"/>
          </a:xfrm>
          <a:prstGeom prst="rect">
            <a:avLst/>
          </a:prstGeom>
          <a:solidFill>
            <a:srgbClr val="EEF8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463040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Provide pre-built frame components so focus stays on programming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56032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" y="2304288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Offer simplified MakeCode template with key blocks pre-placed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6032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" y="3145536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Allow partner support during the build and testing phases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56032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56032" y="3986784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Use visual reference cards for technical vocabulary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CORE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145536" y="1389888"/>
            <a:ext cx="2816352" cy="3602736"/>
          </a:xfrm>
          <a:prstGeom prst="rect">
            <a:avLst/>
          </a:prstGeom>
          <a:solidFill>
            <a:srgbClr val="EEF2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6976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36976" y="1463040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28416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Standard build + code sequence as described in lesson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236976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36976" y="2304288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28416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all data collection and analysis tasks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236976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36976" y="3145536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28416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results in 90-second team presentation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236976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36976" y="3986784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28416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3-sentence reflection connecting science to design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EXTENSION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126480" y="1389888"/>
            <a:ext cx="2816352" cy="3602736"/>
          </a:xfrm>
          <a:prstGeom prst="rect">
            <a:avLst/>
          </a:prstGeom>
          <a:solidFill>
            <a:srgbClr val="F5EE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217920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217920" y="1463040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309360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Optimize design parameter by ≥25% beyond core target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6217920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17920" y="2304288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09360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a formal lab report with hypothesis, data, and conclusion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217920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217920" y="3145536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309360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Research a real-world application of the mechanism studied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217920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217920" y="3986784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09360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Create a tutorial video or guide for younger students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0" y="54864"/>
            <a:ext cx="64008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08 COMPLETE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" y="96012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Great Work,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Inventors!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74320" y="2304288"/>
            <a:ext cx="73152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468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NEZHA INVENTORS KIT V2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4389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Techtelligence Technologies LLC</a:t>
            </a:r>
            <a:endParaRPr lang="en-US" sz="800" dirty="0"/>
          </a:p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In partnership with Elecfreaks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926080" y="987552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63240" y="987552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✅  Lesson 08 DOCX &amp; PDF available in curriculum folder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0" y="1975104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63240" y="1975104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📦  Check your engineering notebook for completeness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926080" y="2962656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63240" y="2962656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🔬  Explore the real-world connections section in the DOCX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926080" y="3950208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63240" y="3950208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➡️   Next up: Lesson 09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📋  LESSON OVERVIEW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Subject Area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084832" y="987552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76272" y="98755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STEM, Robotics, Computer Science, Math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Grade Level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084832" y="1609344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76272" y="1609344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Grades 6–8  (adaptable for Grades 5 &amp; 9)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Duration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84832" y="2231136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76272" y="2231136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3 Class Periods × 45 Minutes  =  135 Minutes Total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Framework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084832" y="2852928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76272" y="2852928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5E Instructional Model  (Engage → Explore → Explain → Elaborate → Evaluate)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Key Themes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084832" y="3474720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76272" y="3474720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Center of Gravity  •  Gait Patterns  •  Biomechanics  •  Stability  •  Maze Navigation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Materials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084832" y="4096512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176272" y="409651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NEZHA Kit V2  •  MakeCode  •  Rulers  •  Tape (for maze)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🎯  SMART LEARNING OBJECTIVES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01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67512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4944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4A522"/>
                </a:solidFill>
              </a:rPr>
              <a:t>DESIGN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31520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Build a walking robot using the NEZHA Kit V2 that achieves stable forward locomotion for at least 1 meter.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81728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02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184648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0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75B6"/>
                </a:solidFill>
              </a:rPr>
              <a:t>SCIENCE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248656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Understand how center of gravity position relative to the support polygon determines stability during walking.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64592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03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67512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94944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6A34A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31520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Adjust the center of gravity systematically to maintain balance across different walking speeds and gait patterns.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81728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04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5184648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12080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333EA"/>
                </a:solidFill>
              </a:rPr>
              <a:t>PROGRAMMING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248656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Program the robot to walk forward and navigate a 3-turn tape maze using timed motor sequences.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📚  KEY VOCABULARY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Center of Gravity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2608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Single point where all of an object's weight acts; determines balance.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64592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Stability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92608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Robot's ability to maintain upright position without falling during motion.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64592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64592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Gait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92608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Specific pattern of leg movement used for walking (bipedal, quadrupedal).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Bipedal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92608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Walking on two legs; requires dynamic balance adjustments each step.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81728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Quadrupedal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9744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Walking on four legs; inherently more stable than bipedal locomotion.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81728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9744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Balance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09744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Equilibrium maintained when the CG is above the base of support polygon.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81728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81728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9744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Biomechanics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09744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Application of mechanical principles to the study of organism movement.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81728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81728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9744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Algorithm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09744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Ordered set of instructions the robot executes to perform a task.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⚡  LESSON FLOW — 5E MODEL  (3 Periods × 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ENGAGE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1  |  40 min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92024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Walking robot video (ASIMO / Spot)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64592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64592" y="265176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Brainstorm: 3 ways a robot could be designed to walk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164592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4592" y="338328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Animal gaits: bipedal, quadrupedal — connect to robotics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EXPLORE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2  |  90 min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956816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956816" y="192024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48256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Groups choose gait type and sketch design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956816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956816" y="265176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48256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Build walking frame; test CG adjustments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1956816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956816" y="338328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48256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Time walking trials; score stability (1–5)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EXPLAIN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3a  |  40 min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749040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749040" y="192024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840480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CG position + support polygon = stability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749040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749040" y="265176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840480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Dynamic vs. static stability in walking gaits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749040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49040" y="338328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840480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Program walk-forward + stop in MakeCode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ELABORATE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3b  |  25 min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541264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41264" y="192024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632704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Tape maze: program 3-turn navigation route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5541264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5541264" y="265176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632704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Adjust CG if robot veers off path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5541264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541264" y="338328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632704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3 maze attempts — record success/fail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EVALUATE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3c  |  20 min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7333488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7333488" y="192024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424928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Group presentations: gait choice, CG data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7333488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333488" y="265176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424928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Live maze demonstration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7333488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7333488" y="338328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424928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Exit ticket: CG diagram stable vs. unstable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📅  PERIOD 1 — ENGAGE  (40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0–8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Hook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Show walking robot video. Ask: 'What is the hardest moment in the walking cycle for balance?'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Identify moment of maximum instability; sketch it in notebook.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8–20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Balance Experiment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Balance experiment: hold ruler horizontally, add weight, shift. Where is the tipping point?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3 CG positions and stability outcome in a data table.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20–35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Design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choose gait type, sketch design, identify CG placement on sketch.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Produce labeled design sketch: gait type, leg positions, CG location.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35–40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Wrap-Up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share one design choice and potential stability risk.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predicted stability challenge and proposed solution.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🔧  PERIOD 2 — EXPLORE  (45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Build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Coach build: leg alignment, motor mount, CG position relative to support base.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Assemble walking frame; verify legs reach ground symmetrically.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Program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Guide MakeCode: motor A on (1s) → pause (0.5s) → motor B on (1s) → pause (0.5s) → loop.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Program and run 3 walking tests. Record success/fail and veer direction.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30–38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CG Experiment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CG adjustment experiment: move one heavy component 1 cm; re-run walking test.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before/after CG position and stability score for each adjustment.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38–45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Maze Plan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Set up tape maze. Groups plan 3-turn route on paper before programming.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Sketch maze path; write turn sequence before coding it.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 PERIOD 3 — EXPLAIN → ELABORATE → EVALUATE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Explain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Mini-lecture: support polygon, dynamic vs. static stability, gait efficiency in nature.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Label support polygon on robot sketch; classify gait as static or dynamic.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Maze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Maze navigation challenge: each group runs robot through tape maze. 3 attempts allowed.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Program turn sequence; run robot through maze. Record which attempt succeeded.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30–42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Presentations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present: show robot walking, explain CG data, describe biggest design change.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90-sec: original design → CG problem → fix → maze result.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42–45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Exit Ticket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Exit ticket: sketch CG position on 2 robots — stable vs. unstable. Explain why.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individually and submit before leaving.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💻  MAKECODE PROGRAMMING GUIDE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1005840"/>
            <a:ext cx="8814816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1005840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SAMPLE CODE STRUCTURE — Lesson 08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8814816" cy="2011680"/>
          </a:xfrm>
          <a:prstGeom prst="rect">
            <a:avLst/>
          </a:prstGeom>
          <a:solidFill>
            <a:srgbClr val="0D1F3C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417320"/>
            <a:ext cx="8503920" cy="1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on start block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basic.forever(function ()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forward, 2 seconds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basic.pause(1000)             // pause 1 second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reverse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Start Speed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92608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Begin at 40–50% to observe controlled motion before increasing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81728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81728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9744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Timing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09744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Adjust pause and run duration to match your mechanism's range of motion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64592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Direction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92608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CW = clockwise  |  CCW = counter-clockwise — swap if robot moves wrong way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81728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Loop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09744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basic.forever() repeats indefinitely — test for at least 5 complete cycles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08: The Walking Robot — Lesson 08</dc:title>
  <dc:subject>NEZHA Inventors Kit V2 — Lesson Plan</dc:subject>
  <dc:creator>Techtelligence Technologies LLC</dc:creator>
  <cp:lastModifiedBy>Techtelligence Technologies LLC</cp:lastModifiedBy>
  <cp:revision>1</cp:revision>
  <dcterms:created xsi:type="dcterms:W3CDTF">2026-04-26T16:57:43Z</dcterms:created>
  <dcterms:modified xsi:type="dcterms:W3CDTF">2026-04-26T16:57:43Z</dcterms:modified>
</cp:coreProperties>
</file>