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54864"/>
            <a:ext cx="32004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89320" y="91440"/>
            <a:ext cx="3108960" cy="495604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F3864"/>
                </a:solidFill>
              </a:rPr>
              <a:t>NEZHA INVENTORS KIT V2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172200" y="822960"/>
            <a:ext cx="2743200" cy="5486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172200" y="8229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CASE 10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172200" y="11155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4F0"/>
                </a:solidFill>
              </a:rPr>
              <a:t>Building a Mechanical Crawler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72200" y="155448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72200" y="159105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LESSON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172200" y="182880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10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233172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23682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GRADES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172200" y="26060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6–8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72200" y="310896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2200" y="31455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PERIODS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172200" y="33832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 × 45 min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88620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392277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FRAMEWORK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172200" y="41605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5E Model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457200"/>
            <a:ext cx="5394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10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868680"/>
            <a:ext cx="53949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&amp; Build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Mechanical Crawler</a:t>
            </a:r>
            <a:endParaRPr lang="en-US" sz="3200" dirty="0"/>
          </a:p>
        </p:txBody>
      </p:sp>
      <p:sp>
        <p:nvSpPr>
          <p:cNvPr id="25" name="Shape 23"/>
          <p:cNvSpPr/>
          <p:nvPr/>
        </p:nvSpPr>
        <p:spPr>
          <a:xfrm>
            <a:off x="365760" y="2670048"/>
            <a:ext cx="91440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Robotics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Biology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STEAM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65760" y="3246120"/>
            <a:ext cx="5394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Biomimicry  •  Caterpillar Locomotion  •  Tiller Control  •  Peristaltic Motion  •  MakeCode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65760" y="44348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99AA"/>
                </a:solidFill>
              </a:rPr>
              <a:t>Techtelligence Technologies LLC  |  In partnership with Elecfreaks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ASSESSMENT BREAKDOWN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COMPONENT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WEIGHT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DESCRIPTION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64592" y="1444752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1168" y="1444752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Exit Ticket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919472" y="1444752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56048" y="1444752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Peristaltic wave sketch + 3 labeled MakeCode parameters (individual)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2103120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01168" y="2103120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Crawler Functionality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25%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919472" y="2103120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56048" y="2103120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Robot crawls forward with visible wave motion for at least 50 cm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164592" y="2761488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1168" y="2761488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Biomimicry Analysis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919472" y="2761488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56048" y="2761488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Written/verbal explanation connecting design to caterpillar locomotion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64592" y="3419856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1168" y="3419856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Group Presentation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919472" y="3419856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56048" y="341985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Live demo with clear explanation of tiller function and design process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164592" y="4078224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01168" y="4078224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Engineering Notebook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15%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919472" y="4078224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56048" y="4078224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Sketches, tiller data, iteration notes, and reflection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164592" y="4572000"/>
            <a:ext cx="8814816" cy="42062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1168" y="4572000"/>
            <a:ext cx="8686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TOTAL: 100%  |  All rubrics distributed at start of lesson  |  Portfolios due at end of Period 3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🌟  DIFFERENTIATION &amp; SCAFFOLDING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SUPPORT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2816352" cy="3602736"/>
          </a:xfrm>
          <a:prstGeom prst="rect">
            <a:avLst/>
          </a:prstGeom>
          <a:solidFill>
            <a:srgbClr val="EEF8EE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463040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Provide pre-built frame components so focus stays on programming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56032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6032" y="2304288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Offer simplified MakeCode template with key blocks pre-placed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6032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6032" y="3145536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Allow partner support during the build and testing phases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56032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56032" y="3986784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Use visual reference cards for technical vocabulary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CORE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145536" y="1389888"/>
            <a:ext cx="2816352" cy="3602736"/>
          </a:xfrm>
          <a:prstGeom prst="rect">
            <a:avLst/>
          </a:prstGeom>
          <a:solidFill>
            <a:srgbClr val="EEF2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36976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36976" y="1463040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28416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Standard build + code sequence as described in lesson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236976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36976" y="2304288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28416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all data collection and analysis tasks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236976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36976" y="3145536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28416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Present results in 90-second team presentation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236976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36976" y="3986784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28416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3-sentence reflection connecting science to design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EXTENSION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126480" y="1389888"/>
            <a:ext cx="2816352" cy="3602736"/>
          </a:xfrm>
          <a:prstGeom prst="rect">
            <a:avLst/>
          </a:prstGeom>
          <a:solidFill>
            <a:srgbClr val="F5EE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217920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217920" y="1463040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309360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Optimize design parameter by ≥25% beyond core target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6217920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17920" y="2304288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09360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a formal lab report with hypothesis, data, and conclusion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217920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217920" y="3145536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309360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Research a real-world application of the mechanism studied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217920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217920" y="3986784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09360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Create a tutorial video or guide for younger students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0" y="54864"/>
            <a:ext cx="64008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5486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10 COMPLETE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74320" y="960120"/>
            <a:ext cx="2286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Great Work,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Inventors!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74320" y="2304288"/>
            <a:ext cx="73152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468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NEZHA INVENTORS KIT V2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43891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Techtelligence Technologies LLC</a:t>
            </a:r>
            <a:endParaRPr lang="en-US" sz="800" dirty="0"/>
          </a:p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In partnership with Elecfreaks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926080" y="987552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63240" y="987552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✅  Lesson 10 DOCX &amp; PDF available in curriculum folder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0" y="1975104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63240" y="1975104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📦  Check your engineering notebook for completeness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926080" y="2962656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63240" y="2962656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🔬  Explore the real-world connections section in the DOCX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926080" y="3950208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63240" y="3950208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➡️   Next up: Lesson 11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📋  LESSON OVERVIEW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Subject Area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084832" y="987552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76272" y="98755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STEAM, Computer Science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Grade Level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084832" y="1609344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76272" y="1609344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Grades 4–6  (Adaptable for Grades 7–8 with increased complexity)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Duration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84832" y="2231136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76272" y="2231136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3 Class Periods × 45–60 Minutes  =  135–180 Minutes Total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Framework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084832" y="2852928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176272" y="2852928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5E Instructional Model  (Engage → Explore → Explain → Elaborate → Evaluate)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Key Themes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084832" y="3474720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76272" y="3474720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Biomimicry  •  Caterpillar Locomotion  •  Tiller Control  •  Peristaltic Motion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Materials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084832" y="4096512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176272" y="409651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NEZHA Kit V2  •  MakeCode  •  Whiteboard  •  Rulers  •  Optional: Craft materials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🎯  SMART LEARNING OBJECTIVES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01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67512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4944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4A522"/>
                </a:solidFill>
              </a:rPr>
              <a:t>DESIGN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31520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Build a mechanical crawler using the NEZHA Kit V2 that mimics caterpillar locomotion through peristaltic wave motion.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81728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02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5184648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2080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75B6"/>
                </a:solidFill>
              </a:rPr>
              <a:t>SCIENCE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248656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Explain the basic components and functions of the NEZHA Kit V2, including the Nezha board and tiller component.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164592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03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67512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94944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6A34A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31520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Use the tiller component to control the direction and turning radius of the mechanical crawler.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81728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04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5184648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12080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9333EA"/>
                </a:solidFill>
              </a:rPr>
              <a:t>BIOLOGY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248656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Explore and model the characteristics of caterpillar crawling: peristaltic wave, segment coordination, and biomimicry.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📚  KEY VOCABULARY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Biomimicry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2608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Design practice that takes inspiration from natural organisms and processes.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64592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Tiller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92608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Control component that adjusts the steering or direction of movement.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64592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64592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2608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Peristalsis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92608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Wave-like contraction moving back to front; how caterpillars crawl.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Locomotion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92608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Ability of a robot or animal to move under its own power.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81728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Segment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9744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One section of a segmented body; caterpillars use sequential segment motion.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81728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81728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9744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Control System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09744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Hardware and software that directs a robot's behavior in response to inputs.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81728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81728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9744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Flowchart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09744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Visual diagram showing the sequence of steps and decisions in a process.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81728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81728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09744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Iteration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09744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Repeating the design-test-improve cycle to progressively improve performance.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⚡  LESSON FLOW — 5E MODEL  (3 Periods × 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ENGAGE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1  |  40 min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92024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Slow-motion caterpillar crawling video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164592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64592" y="265176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6032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Biomimicry: Velcro, bullet trains, shark skin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164592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4592" y="338328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Challenge: 'Build a crawler that mimics caterpillar motion!'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EXPLORE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2  |  90 min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956816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956816" y="192024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48256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Explore and categorize kit components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956816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956816" y="265176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48256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Sketch 2 crawler designs; choose one by group vote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1956816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956816" y="338328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48256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Begin assembly: connect segments, attach tiller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EXPLAIN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3a  |  40 min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749040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749040" y="192024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840480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Tiller function: demonstrate direction + turning radius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749040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749040" y="265176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840480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Nezha board programming basics in MakeCode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749040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749040" y="338328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840480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Flowchart for peristaltic crawl sequence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ELABORATE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3b  |  25 min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5541264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5541264" y="192024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632704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Test and refine crawler; 3 tiller settings → record turning radius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5541264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5541264" y="265176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632704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Add one creative feature: decoration or cargo platform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5541264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541264" y="338328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632704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Prepare 60-sec presentation with biomimicry connection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EVALUATE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3c  |  20 min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7333488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7333488" y="192024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424928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Gallery showcase: live crawler demonstration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7333488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333488" y="265176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424928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Explain tiller function and biomimicry design rationale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7333488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7333488" y="338328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7424928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Exit ticket: peristaltic wave sketch + 3 MakeCode parameters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📅  PERIOD 1 — ENGAGE  (40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0–8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Hook Video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Play slow-motion caterpillar video. Ask: 'Which segment moves first? How does the wave travel?'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Sketch caterpillar and draw arrows showing direction of wave motion.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8–20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Biomimicry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Introduce biomimicry: Velcro from burrs, bullet train from kingfisher, shark skin swimsuits.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List 3 biomimicry examples; write 1 animal they would most want to mimic.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20–35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Kit Exploration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explore kit: sort components into 4 categories (structural, motor, sensor, control).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Label component categories; identify 3 that create motion.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35–40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Design Selection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sketch 2 designs; vote to select one. Record biomimicry connection.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chosen design with 4 labeled parts and biomimicry explanation.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🔧  PERIOD 2 — EXPLORE  (45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Build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Coach build phase: segment connections, tiller position, motor mount security.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Assemble crawler body; attach tiller; verify all segments move when motor runs.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Program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Guide MakeCode: motor forward (1.5s) → pause (0.5s) → tiller adjust → repeat.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Program basic crawl; download and run. Observe whether wave motion appears.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30–38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Tiller Experiment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Tiller experiment: adjust setting 3 times; measure turning radius for each.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tiller setting → turning radius in data table for 3 positions.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38–45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Creative Feature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Creativity extension: add one feature (decoration, cargo platform, extra segment).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Add modification; explain its purpose and effect on the crawler.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 PERIOD 3 — EXPLAIN → ELABORATE → EVALUATE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Explain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Mini-lecture: peristaltic wave mechanics, segmented locomotion in nature vs. robotics.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Label peristaltic wave on crawler sketch; identify which component creates each phase.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Showcase Prep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Gallery showcase prep: 10 min to finalize crawler and practice 60-sec presentation.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Practice: how built, how tiller works, biomimicry connection.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30–42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Showcase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Each group demonstrates crawler; class observes biomimicry accuracy.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Demonstrate live; explain tiller function, MakeCode logic, challenge overcome.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42–45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Exit Ticket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Exit ticket: sketch peristaltic wave + label 3 MakeCode parameters.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individually and submit before leaving.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💻  MAKECODE PROGRAMMING GUIDE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1005840"/>
            <a:ext cx="8814816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" y="1005840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SAMPLE CODE STRUCTURE — Lesson 10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8814816" cy="2011680"/>
          </a:xfrm>
          <a:prstGeom prst="rect">
            <a:avLst/>
          </a:prstGeom>
          <a:solidFill>
            <a:srgbClr val="0D1F3C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417320"/>
            <a:ext cx="8503920" cy="1956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on start block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basic.forever(function ()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forward, 2 seconds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basic.pause(1000)             // pause 1 second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reverse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Start Speed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92608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Begin at 40–50% to observe controlled motion before increasing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81728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81728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9744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Timing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09744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Adjust pause and run duration to match your mechanism's range of motion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64592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Direction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92608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CW = clockwise  |  CCW = counter-clockwise — swap if robot moves wrong way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681728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Loop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09744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basic.forever() repeats indefinitely — test for at least 5 complete cycles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10: Building a Mechanical Crawler — Lesson 10</dc:title>
  <dc:subject>NEZHA Inventors Kit V2 — Lesson Plan</dc:subject>
  <dc:creator>Techtelligence Technologies LLC</dc:creator>
  <cp:lastModifiedBy>Techtelligence Technologies LLC</cp:lastModifiedBy>
  <cp:revision>1</cp:revision>
  <dcterms:created xsi:type="dcterms:W3CDTF">2026-04-26T16:57:43Z</dcterms:created>
  <dcterms:modified xsi:type="dcterms:W3CDTF">2026-04-26T16:57:43Z</dcterms:modified>
</cp:coreProperties>
</file>